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62"/>
  </p:notesMasterIdLst>
  <p:sldIdLst>
    <p:sldId id="256" r:id="rId2"/>
    <p:sldId id="257" r:id="rId3"/>
    <p:sldId id="258" r:id="rId4"/>
    <p:sldId id="260" r:id="rId5"/>
    <p:sldId id="261" r:id="rId6"/>
    <p:sldId id="264" r:id="rId7"/>
    <p:sldId id="263" r:id="rId8"/>
    <p:sldId id="262" r:id="rId9"/>
    <p:sldId id="265" r:id="rId10"/>
    <p:sldId id="266" r:id="rId11"/>
    <p:sldId id="267" r:id="rId12"/>
    <p:sldId id="273" r:id="rId13"/>
    <p:sldId id="268" r:id="rId14"/>
    <p:sldId id="282" r:id="rId15"/>
    <p:sldId id="269" r:id="rId16"/>
    <p:sldId id="283" r:id="rId17"/>
    <p:sldId id="270" r:id="rId18"/>
    <p:sldId id="271" r:id="rId19"/>
    <p:sldId id="281" r:id="rId20"/>
    <p:sldId id="272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4" r:id="rId29"/>
    <p:sldId id="285" r:id="rId30"/>
    <p:sldId id="286" r:id="rId31"/>
    <p:sldId id="287" r:id="rId32"/>
    <p:sldId id="288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4" r:id="rId47"/>
    <p:sldId id="303" r:id="rId48"/>
    <p:sldId id="306" r:id="rId49"/>
    <p:sldId id="307" r:id="rId50"/>
    <p:sldId id="305" r:id="rId51"/>
    <p:sldId id="308" r:id="rId52"/>
    <p:sldId id="316" r:id="rId53"/>
    <p:sldId id="309" r:id="rId54"/>
    <p:sldId id="311" r:id="rId55"/>
    <p:sldId id="310" r:id="rId56"/>
    <p:sldId id="312" r:id="rId57"/>
    <p:sldId id="313" r:id="rId58"/>
    <p:sldId id="314" r:id="rId59"/>
    <p:sldId id="315" r:id="rId60"/>
    <p:sldId id="317" r:id="rId6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20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D0A2E8F-331E-D711-D0F4-7A5DA92542D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F690DE1-FE6C-E4DC-1C9E-1072FCAD7BE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2EC21FAE-A616-85A3-3165-3FCC1452B008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E55E5330-2A05-5B45-6DC2-5D2B06D1C5B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38703438-80CF-5663-063F-8DDC5A1C44B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0967" name="Rectangle 7">
            <a:extLst>
              <a:ext uri="{FF2B5EF4-FFF2-40B4-BE49-F238E27FC236}">
                <a16:creationId xmlns:a16="http://schemas.microsoft.com/office/drawing/2014/main" id="{71C92CD7-5FB4-D370-37E8-6FE19534CA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EA64874-5737-46DA-98D6-3AF6A51501F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15E7406-5695-A9D4-AAC5-A533552FA0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A54B22-4042-471F-9798-4F0C2D96CEC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22882" name="Rectangle 2">
            <a:extLst>
              <a:ext uri="{FF2B5EF4-FFF2-40B4-BE49-F238E27FC236}">
                <a16:creationId xmlns:a16="http://schemas.microsoft.com/office/drawing/2014/main" id="{9EEED3A4-AC70-6F11-A381-FED51BDCED2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9920318F-3E0D-412F-C28D-0F1CC5A2D5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F7E5557-F581-D493-3BC7-A0DC9D38BC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64C3D7-F6F9-471D-BF36-CDCE7279900A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ED4D521D-966C-D5D1-6133-AE6E4A40218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59B3FF06-F7CC-569D-ED0D-6EF2452B5B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99AC6DC-DA89-C81A-54FE-FB19EE4574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0F0322-66EF-4588-86B9-D8730BB8E6F6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97219DF4-77AB-F85C-E036-EBD9D3B2CF1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76FC6051-96B5-960F-4F4A-AEC5205D1E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4 out of 178 witnesses claimed to hear shots coming from multiple directions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F1864B0-4648-3B72-56AD-35424D1E6A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EC0EB-7C4F-4E5E-B295-1B13FBF47182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id="{40961F96-B42D-F1B7-007F-3B28F9333F7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8CE7A05A-9221-AC11-0F8F-A4DBFB07A3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16CF5DC-4092-767E-7797-BDE77CB0F0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A750CF-C1DA-4E12-87BE-1733E517774F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34146" name="Rectangle 2">
            <a:extLst>
              <a:ext uri="{FF2B5EF4-FFF2-40B4-BE49-F238E27FC236}">
                <a16:creationId xmlns:a16="http://schemas.microsoft.com/office/drawing/2014/main" id="{ABB9BE67-F6B3-3AB2-6CC6-EEF382ADEEE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37CA7112-174A-49FB-AA82-7D330157F9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445B732-A024-3AE3-0AEB-E7308FB7F9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437A4E-90BA-49AE-84D2-7299B625B0AC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35170" name="Rectangle 2">
            <a:extLst>
              <a:ext uri="{FF2B5EF4-FFF2-40B4-BE49-F238E27FC236}">
                <a16:creationId xmlns:a16="http://schemas.microsoft.com/office/drawing/2014/main" id="{8FCB6F37-33ED-147F-6EDB-A2AC1FAA43A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518A3B76-5232-D7C1-130C-DB2B593D70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FC8AFBB-6091-2415-40D8-4B533A9859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C5530-4D14-4860-9534-40C206E3F1B8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AB03539B-310A-1871-72AB-4304AB0D992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F153DB0D-324A-4633-92A0-A534D3340B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8192F2B-BE6E-7635-D72A-3AA702DA2D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BE8256-B0AE-483C-ADD8-BD92413CA2FE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F5F26B6A-C655-7CC8-1B76-D6045EC5ADE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5048CFCD-70EE-DEE8-C4B9-594FC9BB61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2BA096B-5279-A484-DF9F-F0C3E98DD4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CD7061-8A68-44D0-9AD1-40588A063736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38242" name="Rectangle 2">
            <a:extLst>
              <a:ext uri="{FF2B5EF4-FFF2-40B4-BE49-F238E27FC236}">
                <a16:creationId xmlns:a16="http://schemas.microsoft.com/office/drawing/2014/main" id="{B7F4E0F1-E1BE-1510-52D9-F115B4CEEEA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2D7556F5-3568-7D2E-07C6-77F5CE29DB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25924B6-DC39-BC7C-8651-8F72970C76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394910-8545-461E-AEA6-928C1A7FB62E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39266" name="Rectangle 2">
            <a:extLst>
              <a:ext uri="{FF2B5EF4-FFF2-40B4-BE49-F238E27FC236}">
                <a16:creationId xmlns:a16="http://schemas.microsoft.com/office/drawing/2014/main" id="{AA6E55EE-5E89-9E1C-2033-90481781C85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36160E16-DC10-7104-F64B-21BE4CEE67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E554542-9E70-3864-EF9A-7A3567F937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6B382C-B83A-4312-978D-43ADA1D4F2B7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F980660E-DBDC-4365-07C7-A31D383E073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C5C8B7E2-08FA-575A-4B38-2A59E5772D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F1FF923-E909-1A4F-E7B1-ECAF0F71E5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67978E-1773-42FB-9CC2-4BEDDA291A81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23906" name="Rectangle 2">
            <a:extLst>
              <a:ext uri="{FF2B5EF4-FFF2-40B4-BE49-F238E27FC236}">
                <a16:creationId xmlns:a16="http://schemas.microsoft.com/office/drawing/2014/main" id="{C3912E00-44B6-BC98-6EBA-4836C9B3461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8FDC63DC-45E6-6926-13D3-96C4BCF539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293606B-FA5A-5CD2-6DE3-14BCE7B6CB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33D7A3-10E3-46F0-B220-99D2634D35A8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61B9F469-837F-8221-2EF4-FAE1CC0B780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F54B6A1D-1B25-9A9A-A866-1B4439A65A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473780C-081A-1FB7-19D6-D7F1E44F7E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FA3AC3-04F6-4A25-AC75-BC00D8746D1B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962F9E28-7CF0-710B-DAF9-06943E772FD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D1892814-6851-94BA-DA06-1D808C1BCC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CBB536D-7DFE-409E-C4CA-88814B6DB2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8EB12C-18A6-4F61-9F0C-7597BB716CED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43362" name="Rectangle 2">
            <a:extLst>
              <a:ext uri="{FF2B5EF4-FFF2-40B4-BE49-F238E27FC236}">
                <a16:creationId xmlns:a16="http://schemas.microsoft.com/office/drawing/2014/main" id="{B9630862-2F40-DF1C-5663-28FF4543842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6FB27525-607A-06CF-F86D-A62E2B2D7F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B228966-58F8-4AA9-E42B-05139AF854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F7D52D-6EDE-4CCE-A7A0-8D279EA5CC2C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EA6EB751-043A-E44A-A36F-9BD1979BAF6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0EBF24DE-D7A4-95D5-F04F-188363CABB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6375871-88C5-283B-9733-B1869CC54B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3D952B-132D-45E7-B1CA-D8B322E91F22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45410" name="Rectangle 2">
            <a:extLst>
              <a:ext uri="{FF2B5EF4-FFF2-40B4-BE49-F238E27FC236}">
                <a16:creationId xmlns:a16="http://schemas.microsoft.com/office/drawing/2014/main" id="{30CD4A23-3239-B4AF-F6DD-E0A04E58475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77F54860-694D-10F8-BE9E-9D37271DAC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D6E3DA0-FBC7-1973-CB80-A620639A6A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E9F813-44AF-46BC-B6DB-9408A164D931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0232FD6F-2574-D582-5D44-C41E38286FD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FF324541-A6E8-831F-D2CC-CBB98BB236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7D38A2E-1495-F01F-8132-DFF5D04EE4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9D6C4B-D54A-41CD-A541-4871231F846E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47458" name="Rectangle 2">
            <a:extLst>
              <a:ext uri="{FF2B5EF4-FFF2-40B4-BE49-F238E27FC236}">
                <a16:creationId xmlns:a16="http://schemas.microsoft.com/office/drawing/2014/main" id="{34CD054F-063D-8F27-2D21-44EC37B8509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25976AA3-2FF1-28AF-15AC-13607AEA58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F55C8DB-5D2B-D138-4FC7-E7072953A5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78F26-B19E-4807-9E27-7FA18CA6E44E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7B304A2D-24EE-D78F-623F-8CAED749B3F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2558023A-A0DA-BADC-C1C2-30AB1D036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3363741-11D0-9EE0-42F2-F3641C4557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3D1A30-A52D-4227-87EA-6490276C3BCE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49506" name="Rectangle 2">
            <a:extLst>
              <a:ext uri="{FF2B5EF4-FFF2-40B4-BE49-F238E27FC236}">
                <a16:creationId xmlns:a16="http://schemas.microsoft.com/office/drawing/2014/main" id="{9458295D-055D-E777-26E0-52907C0A335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12523271-7898-6C7B-8E7A-F5000958BC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819FCE6-BDA4-5DFA-9C77-EAF456A8C0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361F35-04DA-4A20-AEF4-5A88F8B92409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D7E18AEE-A981-5BB0-6C2D-086E4ABBA59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DE6E62F4-9CF0-79A0-D8DE-DF78B48DF2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BA9284C-B562-D4A6-7D04-2FA838C419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D2DBB8-35E6-49D8-BBD0-7147ECFB9AE6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24930" name="Rectangle 2">
            <a:extLst>
              <a:ext uri="{FF2B5EF4-FFF2-40B4-BE49-F238E27FC236}">
                <a16:creationId xmlns:a16="http://schemas.microsoft.com/office/drawing/2014/main" id="{A913CAE5-7339-E619-F9BB-62AC88A05D9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86956250-F0C2-642A-391E-59809F7407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8C88923-724D-203A-DAAB-666040A0AB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3A24A5-25D0-4F8E-BE24-CED0C7F80E93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51554" name="Rectangle 2">
            <a:extLst>
              <a:ext uri="{FF2B5EF4-FFF2-40B4-BE49-F238E27FC236}">
                <a16:creationId xmlns:a16="http://schemas.microsoft.com/office/drawing/2014/main" id="{3ECD0E28-154F-1EB9-4B54-421A6C2B582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28DD71F5-7325-9884-B3D3-9284B2A911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3118470-B10D-D483-FF7E-7D10AC4B23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A2A8D9-5C90-4CF1-AC71-16724E4C15C6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52578" name="Rectangle 2">
            <a:extLst>
              <a:ext uri="{FF2B5EF4-FFF2-40B4-BE49-F238E27FC236}">
                <a16:creationId xmlns:a16="http://schemas.microsoft.com/office/drawing/2014/main" id="{7586D3A4-25AC-497C-0543-B94D844FE11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139354FE-C0A7-2BB3-6CBC-D27E92D04D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082F3DB-3FD6-184F-19F5-044F02E825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786497-56B4-4690-A498-1417EA03F965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53602" name="Rectangle 2">
            <a:extLst>
              <a:ext uri="{FF2B5EF4-FFF2-40B4-BE49-F238E27FC236}">
                <a16:creationId xmlns:a16="http://schemas.microsoft.com/office/drawing/2014/main" id="{5A49212F-6C93-F6FF-BFB0-0BAEC950DEF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725F0D0A-9200-7294-8D93-014628FAF6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BC7FFDB-8585-ECCE-9D65-1DD598AE44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D57115-9BB0-4F7E-84EA-6CE637636927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54626" name="Rectangle 2">
            <a:extLst>
              <a:ext uri="{FF2B5EF4-FFF2-40B4-BE49-F238E27FC236}">
                <a16:creationId xmlns:a16="http://schemas.microsoft.com/office/drawing/2014/main" id="{E05CFD5C-4845-5107-E559-A1E4681A71F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580BE5B4-6B26-20AB-83C6-7576142525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E8CA370-244F-A87D-CB36-1F7235CD57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D2125B-90CC-4E63-82A2-019B202E8BA2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B1EA9EAF-EAAC-CD9C-5FF7-542B89071B4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7251E842-FB3D-7E47-5181-BEA278A7DA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9E9ACE8-3532-6671-3A26-AEC79FAC64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E72294-477E-40A3-9390-BC3696AE6CDC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43FBDBE7-12B0-FA7A-7026-A1D1A800859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B003DDD8-524C-939F-6902-19B4D8F9CF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8E65AE8-50B7-D8F6-B5EB-BE5FF7CB1A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9E0827-BA81-4B3C-95D4-8876AD58D67B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157698" name="Rectangle 2">
            <a:extLst>
              <a:ext uri="{FF2B5EF4-FFF2-40B4-BE49-F238E27FC236}">
                <a16:creationId xmlns:a16="http://schemas.microsoft.com/office/drawing/2014/main" id="{57D64F94-6B9A-30A3-9B17-48A22691981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C0D9E00B-995C-CA99-D06A-53536C9ED0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B883EEE-54DF-AB4C-EFB3-9EDF3AF615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1875BF-FE4C-4287-A8E8-8EDCECED03CF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158722" name="Rectangle 2">
            <a:extLst>
              <a:ext uri="{FF2B5EF4-FFF2-40B4-BE49-F238E27FC236}">
                <a16:creationId xmlns:a16="http://schemas.microsoft.com/office/drawing/2014/main" id="{AA1A805A-6D4A-3519-930C-1DFBBDF9A1D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4E40BBF3-E6A9-1361-9CE0-C65868F129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9164D28-85C7-F179-D1BE-66BB751A30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5E3F58-CE83-44CD-A59B-E7F2F64D35C3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159746" name="Rectangle 2">
            <a:extLst>
              <a:ext uri="{FF2B5EF4-FFF2-40B4-BE49-F238E27FC236}">
                <a16:creationId xmlns:a16="http://schemas.microsoft.com/office/drawing/2014/main" id="{D202DE6A-4A03-8021-8D03-F5B717260AB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350D14B3-9D02-29DA-701A-3E51283077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D09C8CC-FF3D-0FF9-4709-6F506C4AD2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38BED8-CDBF-458A-A0E9-C526BE0063E1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160770" name="Rectangle 2">
            <a:extLst>
              <a:ext uri="{FF2B5EF4-FFF2-40B4-BE49-F238E27FC236}">
                <a16:creationId xmlns:a16="http://schemas.microsoft.com/office/drawing/2014/main" id="{D961B151-B904-8FC8-BE0A-A9084AFE1BC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DCD5431B-64AA-91FA-C523-6F5647CEDF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4501CCA-80EE-CD3D-8B9A-E776A7A82E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C93439-97AF-47DD-B484-058AAFA9BD49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C8CCBD63-9E12-27B5-8D5F-CEE2D6925E2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3CEC98AD-3328-069B-520F-C5D987DE86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A037D52-9470-A816-4488-E69481A4BA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7BD5CD-670A-4F93-A907-ECA565EA185A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61794" name="Rectangle 2">
            <a:extLst>
              <a:ext uri="{FF2B5EF4-FFF2-40B4-BE49-F238E27FC236}">
                <a16:creationId xmlns:a16="http://schemas.microsoft.com/office/drawing/2014/main" id="{20FFB4D2-90AF-3F2B-5BC2-C41A604D06B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EC8F1429-C13A-90A3-7B7F-4036B061D7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B12A6EF-AC6C-8E4D-7FDD-E61179FE3B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94EE3A-E62C-4537-B695-83C7967B13B7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2A07D6A7-706E-20BF-C35E-13E1899A5C0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55DC08D8-80CC-EC30-929A-203D77210D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06FD6FC-E774-26DD-1B2C-EBAD0288A6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586AAD-DDA0-415F-AF4F-D50271BC6D3A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163842" name="Rectangle 2">
            <a:extLst>
              <a:ext uri="{FF2B5EF4-FFF2-40B4-BE49-F238E27FC236}">
                <a16:creationId xmlns:a16="http://schemas.microsoft.com/office/drawing/2014/main" id="{E206A1F9-8BFA-39DA-FA8A-1C73685D39E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E7C69659-CE63-87B4-B6C2-DBE26637C7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F4A5B72-1D70-654F-6039-67FBAABD6B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ACD93E-5100-4397-9FAA-E7576883A623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164866" name="Rectangle 2">
            <a:extLst>
              <a:ext uri="{FF2B5EF4-FFF2-40B4-BE49-F238E27FC236}">
                <a16:creationId xmlns:a16="http://schemas.microsoft.com/office/drawing/2014/main" id="{3A1D4986-1B40-69CF-7B18-6057AC283F4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8AD1E77C-9827-46DD-D2A3-77D6B4C72B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59EEC44-857B-242C-F351-147855FB6C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03096F-9457-440B-AE14-F38470D738E4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165890" name="Rectangle 2">
            <a:extLst>
              <a:ext uri="{FF2B5EF4-FFF2-40B4-BE49-F238E27FC236}">
                <a16:creationId xmlns:a16="http://schemas.microsoft.com/office/drawing/2014/main" id="{45EBA9A2-7EF6-6982-023C-A90CFAF2F11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7898BE82-CBB4-257F-AF6B-1E307A1AE5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A6E69D0-A4C3-1E6F-A2F8-1858F5004D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79C925-33FC-441E-BE64-F6A4737F5B4C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166914" name="Rectangle 2">
            <a:extLst>
              <a:ext uri="{FF2B5EF4-FFF2-40B4-BE49-F238E27FC236}">
                <a16:creationId xmlns:a16="http://schemas.microsoft.com/office/drawing/2014/main" id="{6128FB1D-9415-71EC-F6BE-1424DC13BE1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CCFEF5DD-F04D-7420-1B54-2A98808595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37EE254-598B-953B-7CC5-FBA68CA61C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8DF5C9-A49B-4D8B-8E21-660D35F21216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167938" name="Rectangle 2">
            <a:extLst>
              <a:ext uri="{FF2B5EF4-FFF2-40B4-BE49-F238E27FC236}">
                <a16:creationId xmlns:a16="http://schemas.microsoft.com/office/drawing/2014/main" id="{8AB7ABA7-A32A-3D0D-A1A3-B4089626AF4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77FA3001-DC25-2103-02DD-7912AC67B3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972A6C9-F614-B04D-899E-D036C7FDAA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F3C902-CF42-483A-A3B8-E3BC1671BD00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168962" name="Rectangle 2">
            <a:extLst>
              <a:ext uri="{FF2B5EF4-FFF2-40B4-BE49-F238E27FC236}">
                <a16:creationId xmlns:a16="http://schemas.microsoft.com/office/drawing/2014/main" id="{B6ABAC98-6DDA-A4D2-37F7-E39B5085788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CB34A569-3713-5919-6F6F-AD76F1E5D1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2345C0F-C18D-0D40-36C8-5882DA4DF5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0186F9-485A-4ACC-BE6E-38288F14A237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DAEBC2D7-4835-37E8-1A03-CA9C21AFBB5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3202B90C-32A9-9944-60C2-82D211F9EC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EE2386B-75D6-2C32-E740-792D7A946D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0BE43A-C37C-4053-93A8-026E9049A9DB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171010" name="Rectangle 2">
            <a:extLst>
              <a:ext uri="{FF2B5EF4-FFF2-40B4-BE49-F238E27FC236}">
                <a16:creationId xmlns:a16="http://schemas.microsoft.com/office/drawing/2014/main" id="{1A7EF7FE-04CC-E183-7485-1F151F8609C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0B8F5AA5-FB9F-3567-6908-B8DC8B54C0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EF262AC-DC90-AC07-87FE-52BA02C1C5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71D457-C81B-4FE5-9A45-3DEBE10C8388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26978" name="Rectangle 2">
            <a:extLst>
              <a:ext uri="{FF2B5EF4-FFF2-40B4-BE49-F238E27FC236}">
                <a16:creationId xmlns:a16="http://schemas.microsoft.com/office/drawing/2014/main" id="{11AFE6BA-EFDD-7F9C-57AB-1D3B0BE3BCA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BBE64126-6015-C968-71FD-2CFCA1721E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C2508A4-E4DE-1540-90F7-C6B841CFD6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CAD3A4-8F4B-4578-BC12-6E706B272003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172034" name="Rectangle 2">
            <a:extLst>
              <a:ext uri="{FF2B5EF4-FFF2-40B4-BE49-F238E27FC236}">
                <a16:creationId xmlns:a16="http://schemas.microsoft.com/office/drawing/2014/main" id="{40E3663E-3DF6-DCF8-6AC7-57F89C6886E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70B34DBD-78D2-5F9D-B369-5A15B9537C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83A4C4B-5BD1-BFBF-DB72-FC28CFBCBA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BB8782-EAC0-4EEC-8D1F-A33B89609BCA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173058" name="Rectangle 2">
            <a:extLst>
              <a:ext uri="{FF2B5EF4-FFF2-40B4-BE49-F238E27FC236}">
                <a16:creationId xmlns:a16="http://schemas.microsoft.com/office/drawing/2014/main" id="{19578A4B-90FD-BC4C-6D5B-94EA215B673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55CC3662-2C73-B1FC-02FE-DD937B9ACC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8B2B930-448E-1CF1-274B-A1733CCB60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F38FC1-A287-4A1A-9FBB-9D7B53A89764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925BE59E-2F46-1CAF-9DB5-0CB5AD4284A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50648970-0C11-BF31-F9BE-0933ADDB31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90967A8-B831-6EAD-7917-6BCD4D1646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D5151-66CA-40F2-A7B1-012B748C842F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175106" name="Rectangle 2">
            <a:extLst>
              <a:ext uri="{FF2B5EF4-FFF2-40B4-BE49-F238E27FC236}">
                <a16:creationId xmlns:a16="http://schemas.microsoft.com/office/drawing/2014/main" id="{B6BBAC2E-1F40-B3CC-4F98-3204174857E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7725BCE8-F695-F99A-6005-3542F9ED0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E4D508D-5B06-D6A1-528C-1D42C9C854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03400A-57DE-49A3-AFF4-1954B5A972FC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176130" name="Rectangle 2">
            <a:extLst>
              <a:ext uri="{FF2B5EF4-FFF2-40B4-BE49-F238E27FC236}">
                <a16:creationId xmlns:a16="http://schemas.microsoft.com/office/drawing/2014/main" id="{53CBCD72-4BD6-EB5B-3147-16F999DA9F2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80B0DEAB-6203-DBA4-62A5-13A83C7387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35A4C14-9C94-B4CE-5D28-79A0EFE0A2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84F33-07AB-4566-987B-D80FA4C99CDB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42E2ECA0-2902-EBF5-1EAA-93B520D1C20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3BF75CCA-387D-6E59-36BC-28CFABF75E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8592FE8-7C95-2F74-044E-DAAEB2FC2A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2C4F1D-A10D-4700-9E26-A7EA4360D836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178178" name="Rectangle 2">
            <a:extLst>
              <a:ext uri="{FF2B5EF4-FFF2-40B4-BE49-F238E27FC236}">
                <a16:creationId xmlns:a16="http://schemas.microsoft.com/office/drawing/2014/main" id="{C1A7335D-6154-0E51-C463-1E9EBD138F7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D001FF04-6CF2-DAF8-0534-869699843F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E4C8767-497C-E905-B3A0-38D173EE04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B6D206-BDC6-4C7B-8C4F-2A7E0E389646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179202" name="Rectangle 2">
            <a:extLst>
              <a:ext uri="{FF2B5EF4-FFF2-40B4-BE49-F238E27FC236}">
                <a16:creationId xmlns:a16="http://schemas.microsoft.com/office/drawing/2014/main" id="{B054805A-6CCC-11CD-579A-EF2876E6FA8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92303573-A6C4-202C-22B8-6741B9B293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C2B9F72-3725-19C7-7940-176151B252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086A5B-2A17-4C9B-B20D-C9F14A523D8F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180226" name="Rectangle 2">
            <a:extLst>
              <a:ext uri="{FF2B5EF4-FFF2-40B4-BE49-F238E27FC236}">
                <a16:creationId xmlns:a16="http://schemas.microsoft.com/office/drawing/2014/main" id="{7EF93EB5-A2FF-C2D6-E2A9-36267DB33B7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06629574-6FDC-6894-E55F-DB2DB64A58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7AC35D6-52EB-3C5D-D32C-D66D5517C2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5CDB1F-50F4-4A36-8B9C-80B9BF0089A7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181250" name="Rectangle 2">
            <a:extLst>
              <a:ext uri="{FF2B5EF4-FFF2-40B4-BE49-F238E27FC236}">
                <a16:creationId xmlns:a16="http://schemas.microsoft.com/office/drawing/2014/main" id="{C189E2DA-53AF-6C21-6477-92ADCDEA8F9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23F50312-42B6-9FD1-D84E-DE6C90FF8A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F04FDBC-4F87-6045-F0E1-C6C3B36E8E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A016C1-EDBF-4484-B1CF-5B2429B0ECBC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CA9A2024-66D4-653E-4CED-EE0EF5297FF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673F7C56-9406-9F07-11C9-4700B2C272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6D68A18-4B2E-917A-50C3-CD08FBDC08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0B0CC4-55B6-452F-A4E6-722FCEAC9F66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183298" name="Rectangle 2">
            <a:extLst>
              <a:ext uri="{FF2B5EF4-FFF2-40B4-BE49-F238E27FC236}">
                <a16:creationId xmlns:a16="http://schemas.microsoft.com/office/drawing/2014/main" id="{E24BDAA0-2901-19E8-FDB6-5D6E71B8E6A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0B74CAB2-CE12-5251-CE49-BCA5499A3F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D9276E0-2FEE-3DF9-2FDF-9FC3E934B8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47805D-1E01-4510-A926-6CCAA91063DA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BA403A1D-408F-555A-C2E4-CEF953EED24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72F5FC5F-D6C7-C271-329C-7BC6479CE9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F7495C0-E912-D241-EE03-C458FDAACF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2E1677-A66E-4760-8E29-A36BD7AC279D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194853FF-39CD-EA6B-1274-F78D28D13ED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AA8FAB13-39AB-B2C9-D192-76E3490DE4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08074CC-99EE-02D7-A7DA-AD5E80611F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A6CC6E-3921-4DF6-8F3A-71E452215307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31074" name="Rectangle 2">
            <a:extLst>
              <a:ext uri="{FF2B5EF4-FFF2-40B4-BE49-F238E27FC236}">
                <a16:creationId xmlns:a16="http://schemas.microsoft.com/office/drawing/2014/main" id="{0CFE2865-08F3-EACE-81FA-4FA2090926E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C7C85ED0-2A84-D418-166F-19191EC51D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>
            <a:extLst>
              <a:ext uri="{FF2B5EF4-FFF2-40B4-BE49-F238E27FC236}">
                <a16:creationId xmlns:a16="http://schemas.microsoft.com/office/drawing/2014/main" id="{6D568661-011E-B7F3-89D8-9532CC45A93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5603" name="Freeform 3">
              <a:extLst>
                <a:ext uri="{FF2B5EF4-FFF2-40B4-BE49-F238E27FC236}">
                  <a16:creationId xmlns:a16="http://schemas.microsoft.com/office/drawing/2014/main" id="{C0F8FA57-24A6-DB3F-A8D1-16F62FDEAB7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04" name="Freeform 4">
              <a:extLst>
                <a:ext uri="{FF2B5EF4-FFF2-40B4-BE49-F238E27FC236}">
                  <a16:creationId xmlns:a16="http://schemas.microsoft.com/office/drawing/2014/main" id="{4502807B-5A73-65DE-EB54-8FE154D3CFC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05" name="Freeform 5">
              <a:extLst>
                <a:ext uri="{FF2B5EF4-FFF2-40B4-BE49-F238E27FC236}">
                  <a16:creationId xmlns:a16="http://schemas.microsoft.com/office/drawing/2014/main" id="{37DCC65D-44B3-10EB-C6C6-DAEA9769DFD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06" name="Freeform 6">
              <a:extLst>
                <a:ext uri="{FF2B5EF4-FFF2-40B4-BE49-F238E27FC236}">
                  <a16:creationId xmlns:a16="http://schemas.microsoft.com/office/drawing/2014/main" id="{36F1B611-1C0D-A6F4-3603-E42F250079B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07" name="Freeform 7">
              <a:extLst>
                <a:ext uri="{FF2B5EF4-FFF2-40B4-BE49-F238E27FC236}">
                  <a16:creationId xmlns:a16="http://schemas.microsoft.com/office/drawing/2014/main" id="{0CE0665C-F805-3323-F250-E023C2E8986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08" name="Freeform 8">
              <a:extLst>
                <a:ext uri="{FF2B5EF4-FFF2-40B4-BE49-F238E27FC236}">
                  <a16:creationId xmlns:a16="http://schemas.microsoft.com/office/drawing/2014/main" id="{22BD4464-A935-8DEE-D25A-793E5AF2AD0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09" name="Freeform 9">
              <a:extLst>
                <a:ext uri="{FF2B5EF4-FFF2-40B4-BE49-F238E27FC236}">
                  <a16:creationId xmlns:a16="http://schemas.microsoft.com/office/drawing/2014/main" id="{2E010D86-53B1-CAE1-C6B1-02528DDB8EA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10" name="Freeform 10">
              <a:extLst>
                <a:ext uri="{FF2B5EF4-FFF2-40B4-BE49-F238E27FC236}">
                  <a16:creationId xmlns:a16="http://schemas.microsoft.com/office/drawing/2014/main" id="{4275B9ED-02A6-D0EC-9E96-5BD969A245D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11" name="Freeform 11">
              <a:extLst>
                <a:ext uri="{FF2B5EF4-FFF2-40B4-BE49-F238E27FC236}">
                  <a16:creationId xmlns:a16="http://schemas.microsoft.com/office/drawing/2014/main" id="{FF6EAC7A-85DC-1CB1-358A-D64CA0F7024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12" name="Rectangle 12">
              <a:extLst>
                <a:ext uri="{FF2B5EF4-FFF2-40B4-BE49-F238E27FC236}">
                  <a16:creationId xmlns:a16="http://schemas.microsoft.com/office/drawing/2014/main" id="{F56C158E-82A2-6CFD-6BCF-B4CDBF7C2EB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13" name="Rectangle 13">
              <a:extLst>
                <a:ext uri="{FF2B5EF4-FFF2-40B4-BE49-F238E27FC236}">
                  <a16:creationId xmlns:a16="http://schemas.microsoft.com/office/drawing/2014/main" id="{8220E017-6493-E0F9-E6E2-62BE7549B37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14" name="Freeform 14">
              <a:extLst>
                <a:ext uri="{FF2B5EF4-FFF2-40B4-BE49-F238E27FC236}">
                  <a16:creationId xmlns:a16="http://schemas.microsoft.com/office/drawing/2014/main" id="{2E048B92-30E0-21F7-F28F-350A5CFAEA6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15" name="Freeform 15">
              <a:extLst>
                <a:ext uri="{FF2B5EF4-FFF2-40B4-BE49-F238E27FC236}">
                  <a16:creationId xmlns:a16="http://schemas.microsoft.com/office/drawing/2014/main" id="{6891FEA2-5328-ACD5-8F09-653952A205E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16" name="Freeform 16">
              <a:extLst>
                <a:ext uri="{FF2B5EF4-FFF2-40B4-BE49-F238E27FC236}">
                  <a16:creationId xmlns:a16="http://schemas.microsoft.com/office/drawing/2014/main" id="{1626D7D3-6B42-B4A0-6B8D-A8B0E1CA5C9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17" name="Freeform 17">
              <a:extLst>
                <a:ext uri="{FF2B5EF4-FFF2-40B4-BE49-F238E27FC236}">
                  <a16:creationId xmlns:a16="http://schemas.microsoft.com/office/drawing/2014/main" id="{8DE2C68B-13B5-133C-EEBD-5F5D9FD835A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18" name="Freeform 18">
              <a:extLst>
                <a:ext uri="{FF2B5EF4-FFF2-40B4-BE49-F238E27FC236}">
                  <a16:creationId xmlns:a16="http://schemas.microsoft.com/office/drawing/2014/main" id="{E212F0F1-BEE5-6AD1-8D81-24CAA2E3804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19" name="Freeform 19">
              <a:extLst>
                <a:ext uri="{FF2B5EF4-FFF2-40B4-BE49-F238E27FC236}">
                  <a16:creationId xmlns:a16="http://schemas.microsoft.com/office/drawing/2014/main" id="{3AD5D6AA-3C87-E677-FAE9-5B9A54C7079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20" name="Freeform 20">
              <a:extLst>
                <a:ext uri="{FF2B5EF4-FFF2-40B4-BE49-F238E27FC236}">
                  <a16:creationId xmlns:a16="http://schemas.microsoft.com/office/drawing/2014/main" id="{4FC0A0D0-120C-0690-A798-7316A09B9AB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5621" name="Rectangle 21">
            <a:extLst>
              <a:ext uri="{FF2B5EF4-FFF2-40B4-BE49-F238E27FC236}">
                <a16:creationId xmlns:a16="http://schemas.microsoft.com/office/drawing/2014/main" id="{9D57D697-C69B-E467-A389-1A1151A28B0A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5622" name="Rectangle 22">
            <a:extLst>
              <a:ext uri="{FF2B5EF4-FFF2-40B4-BE49-F238E27FC236}">
                <a16:creationId xmlns:a16="http://schemas.microsoft.com/office/drawing/2014/main" id="{0E782778-D40B-479E-F40B-F33BDD84C23E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5623" name="Rectangle 23">
            <a:extLst>
              <a:ext uri="{FF2B5EF4-FFF2-40B4-BE49-F238E27FC236}">
                <a16:creationId xmlns:a16="http://schemas.microsoft.com/office/drawing/2014/main" id="{17412872-1798-7E91-D928-E67850E76859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5624" name="Rectangle 24">
            <a:extLst>
              <a:ext uri="{FF2B5EF4-FFF2-40B4-BE49-F238E27FC236}">
                <a16:creationId xmlns:a16="http://schemas.microsoft.com/office/drawing/2014/main" id="{5819374E-C5C8-014E-75A6-5D7A4BD3A45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5625" name="Rectangle 25">
            <a:extLst>
              <a:ext uri="{FF2B5EF4-FFF2-40B4-BE49-F238E27FC236}">
                <a16:creationId xmlns:a16="http://schemas.microsoft.com/office/drawing/2014/main" id="{F5B6B627-202A-A6D1-6932-27A6BB9730C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049F154-2477-4AB0-8F83-B9B67065072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2A018-98BC-5E02-1260-84AB08133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95FC05-F29A-C880-9F1D-06137F3DF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9BCB2-30E6-3D01-BB8D-FFFE441D4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68F84-F2BA-1CBA-B671-4D563DD7F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570A3-0644-1280-D070-24A62B0BD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CBA4A-F4C6-45B7-A4F2-7A87A9F82A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5256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FDFE13-CA93-261E-0B66-2BF73A3E8F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26DB10-C833-0166-C725-6EEDFD882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7BD93-4BB8-3067-05F2-222C8059C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446EC-6394-8044-F9C3-2B792A643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498A7-FD4F-9CAF-4A88-D370797A9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12930-EE39-4710-85E5-391364FE73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676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9A5A6-8AC9-E622-03BF-D8E29D882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28F75-FC7A-7AB4-F109-2CE0ED302FA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1C2D0D00-1D3E-FE36-8C3A-BD2448BC1447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77B26-8894-4F80-EEBF-875F3ADC46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2B2A2-2E3B-5209-2001-1F8C6B6FF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34550C-FE0D-C8BF-232B-3338DEFF3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4D6D3C2-AADB-491F-872D-6414B3482E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702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49A26-70C9-F445-A468-F3F2E0FB6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36F9B877-D42A-74CC-A0E3-2BBB936B72CB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B57AC-586A-9B8B-4EEA-BA9882DD9D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0FAA4-DF4E-D9A9-7AA5-69882D676D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E32EEB-D024-E051-4855-C0BE6DC5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7B581-D62D-47C1-0D36-7EEA65F3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BA0AB5D-BAF2-46BC-A929-9A27512104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949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8809F-C6FF-642D-88D5-6E01D9E0D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F9A13-B24E-2134-9110-F98AD0EFA54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63CFFB-DF69-24A8-BC15-13AEC50B6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3943B0-852A-8416-D5DF-5DEE71753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8E06AD-E656-0F45-0BA9-D77714F6C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2D151-8D18-7A2F-C8CA-79B5C43F0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D929FD4-54B3-4F66-B6DD-9308151837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110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4E379-099B-02EB-E2C1-03AC6EA3A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FDF76-DCAF-6B47-0CB3-3E6436058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A489A-9FD2-59EB-418C-E60DE855A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2C294-2A90-9591-890C-519BF985D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E491B-03DE-3A04-F504-6A571D04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4272-6E9C-4387-B953-C1D0134B04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016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A9874-E9E2-CD55-9DAB-5F9D9EFA7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DAC01-28C1-6A68-AEF1-EEDB1C841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3886E-F559-B751-D0DE-60D4284EF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1A0BE-CA41-A0D7-FA0A-D5E5BBEAA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39D5E-35BF-C26D-DA2B-06A7111CA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EDA4F-26E6-4FED-AFAF-41C84CE9E3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74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8D590-0B09-45B4-A6BE-B758523C3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FB4A5-C04D-B17E-8A34-61C76F2BE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8437E8-D008-2C20-FC80-925F56982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DD691F-2CF6-5128-F8AC-1F7B06CDA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B9070-071B-32D7-7095-E8A90F5D3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0DA367-F34B-D1DA-65FB-30624408E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C7CF7-B058-489C-A26A-1786F7C072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19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B88F2-B5E1-2B97-6DF3-0976C32C6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D8E1B-7302-EB85-F8BB-B9D8186F3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0A7046-13C1-CCCA-9296-B2AC2058B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F37AA1-FD6D-13AC-1D8B-8E744891A7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718AE6-C504-999E-F5D4-10FF851DA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6EA9C-3838-B9FB-A15D-E4C0AA6C7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8A3ECD-0DE1-72DF-4BEB-B56CA3867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C13784-A498-EC7C-9DA0-5C71F1A54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F3002-E3B7-4158-BE51-B107C58A5A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82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FC21E-A3A5-B604-2710-B7C092AA0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A65AE4-7F96-3B6A-BE2C-F25EC4499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3565B9-7351-B973-E36A-7E015D830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7A7AD6-79F2-95E8-206F-C90E03019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7DB8D-26C6-415F-8774-5091E43D29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82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084AA1-463A-873E-CB97-64EF05E8E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A8433B-D77C-2D67-B001-2D165E190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226B6-DE3D-EF64-7BF2-A2410BEC3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44A08-1E12-4F4A-9E9B-2B84265DF8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6780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C189C-F94F-4596-EFCA-FF7EB3948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750C6-DE9B-66C0-BCC6-53DA28774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C7F475-0C03-A361-74A9-AB375B280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20695-613A-DC21-6774-49EF507EF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FFB3-AD8C-13C4-805D-98EC0045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3F47E4-5BA1-A730-B4F2-39AA6A0CB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99B91-3851-4A54-B530-07782B936B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242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99F65-3A2E-19D1-FE63-3FA706D37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F3E92F-B542-314F-BBA4-8B58B0096C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09E718-9FFF-B8EA-918C-422BECEF9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B24785-EC79-D7C8-7836-83118554A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E6291C-9EBC-25B8-A080-1251C72BF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A79132-D60D-093A-D4EF-58FC09C4B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8B393-5A07-4F9B-953B-2A41CA276B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880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>
            <a:extLst>
              <a:ext uri="{FF2B5EF4-FFF2-40B4-BE49-F238E27FC236}">
                <a16:creationId xmlns:a16="http://schemas.microsoft.com/office/drawing/2014/main" id="{7A8C5DDF-228C-C77A-B219-5661320E429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4579" name="Freeform 3">
              <a:extLst>
                <a:ext uri="{FF2B5EF4-FFF2-40B4-BE49-F238E27FC236}">
                  <a16:creationId xmlns:a16="http://schemas.microsoft.com/office/drawing/2014/main" id="{E2C2083D-D0E0-763B-1D32-CFADFE077AE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80" name="Freeform 4">
              <a:extLst>
                <a:ext uri="{FF2B5EF4-FFF2-40B4-BE49-F238E27FC236}">
                  <a16:creationId xmlns:a16="http://schemas.microsoft.com/office/drawing/2014/main" id="{EB8EAE63-646F-BDFD-1653-BA32F1918C2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81" name="Freeform 5">
              <a:extLst>
                <a:ext uri="{FF2B5EF4-FFF2-40B4-BE49-F238E27FC236}">
                  <a16:creationId xmlns:a16="http://schemas.microsoft.com/office/drawing/2014/main" id="{F44D2260-CB51-500F-2A38-D3EB14B4940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82" name="Freeform 6">
              <a:extLst>
                <a:ext uri="{FF2B5EF4-FFF2-40B4-BE49-F238E27FC236}">
                  <a16:creationId xmlns:a16="http://schemas.microsoft.com/office/drawing/2014/main" id="{B29B01CD-4D94-FDB5-4B25-1911FADDA53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83" name="Freeform 7">
              <a:extLst>
                <a:ext uri="{FF2B5EF4-FFF2-40B4-BE49-F238E27FC236}">
                  <a16:creationId xmlns:a16="http://schemas.microsoft.com/office/drawing/2014/main" id="{352941FA-B138-E740-5B80-32AFF165F9F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84" name="Freeform 8">
              <a:extLst>
                <a:ext uri="{FF2B5EF4-FFF2-40B4-BE49-F238E27FC236}">
                  <a16:creationId xmlns:a16="http://schemas.microsoft.com/office/drawing/2014/main" id="{AE05AA06-BC93-D381-CBC6-A19A9DF6BEC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85" name="Freeform 9">
              <a:extLst>
                <a:ext uri="{FF2B5EF4-FFF2-40B4-BE49-F238E27FC236}">
                  <a16:creationId xmlns:a16="http://schemas.microsoft.com/office/drawing/2014/main" id="{64E8C6C4-37AC-6FD3-269B-8B7AF374668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86" name="Freeform 10">
              <a:extLst>
                <a:ext uri="{FF2B5EF4-FFF2-40B4-BE49-F238E27FC236}">
                  <a16:creationId xmlns:a16="http://schemas.microsoft.com/office/drawing/2014/main" id="{5DF12D26-5CB9-95B2-359F-4D1E057C7DA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87" name="Freeform 11">
              <a:extLst>
                <a:ext uri="{FF2B5EF4-FFF2-40B4-BE49-F238E27FC236}">
                  <a16:creationId xmlns:a16="http://schemas.microsoft.com/office/drawing/2014/main" id="{6598639D-1DB4-0120-D33E-26AAD8836D9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88" name="Rectangle 12">
              <a:extLst>
                <a:ext uri="{FF2B5EF4-FFF2-40B4-BE49-F238E27FC236}">
                  <a16:creationId xmlns:a16="http://schemas.microsoft.com/office/drawing/2014/main" id="{7EC6F28F-ABDF-85AA-547D-779C9CC6A58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89" name="Rectangle 13">
              <a:extLst>
                <a:ext uri="{FF2B5EF4-FFF2-40B4-BE49-F238E27FC236}">
                  <a16:creationId xmlns:a16="http://schemas.microsoft.com/office/drawing/2014/main" id="{F36C9C48-15B2-FD00-0905-4C0B595E43D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90" name="Freeform 14">
              <a:extLst>
                <a:ext uri="{FF2B5EF4-FFF2-40B4-BE49-F238E27FC236}">
                  <a16:creationId xmlns:a16="http://schemas.microsoft.com/office/drawing/2014/main" id="{E3CE1206-15AC-A4B5-B333-DF4F1F2E077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91" name="Freeform 15">
              <a:extLst>
                <a:ext uri="{FF2B5EF4-FFF2-40B4-BE49-F238E27FC236}">
                  <a16:creationId xmlns:a16="http://schemas.microsoft.com/office/drawing/2014/main" id="{4A649A9C-3C0E-E9AC-DCCF-B193B53A598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92" name="Freeform 16">
              <a:extLst>
                <a:ext uri="{FF2B5EF4-FFF2-40B4-BE49-F238E27FC236}">
                  <a16:creationId xmlns:a16="http://schemas.microsoft.com/office/drawing/2014/main" id="{34180F4F-97D1-9D84-C675-F23D80FCA70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93" name="Freeform 17">
              <a:extLst>
                <a:ext uri="{FF2B5EF4-FFF2-40B4-BE49-F238E27FC236}">
                  <a16:creationId xmlns:a16="http://schemas.microsoft.com/office/drawing/2014/main" id="{AD44AB82-D76B-38C7-51C5-D6D180623A2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94" name="Freeform 18">
              <a:extLst>
                <a:ext uri="{FF2B5EF4-FFF2-40B4-BE49-F238E27FC236}">
                  <a16:creationId xmlns:a16="http://schemas.microsoft.com/office/drawing/2014/main" id="{3C1E29A8-D34B-9F90-3646-CD17E0B828B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95" name="Freeform 19">
              <a:extLst>
                <a:ext uri="{FF2B5EF4-FFF2-40B4-BE49-F238E27FC236}">
                  <a16:creationId xmlns:a16="http://schemas.microsoft.com/office/drawing/2014/main" id="{823861E3-909F-D7E1-AABF-9AA51F1C770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96" name="Freeform 20">
              <a:extLst>
                <a:ext uri="{FF2B5EF4-FFF2-40B4-BE49-F238E27FC236}">
                  <a16:creationId xmlns:a16="http://schemas.microsoft.com/office/drawing/2014/main" id="{63B635E2-CE18-57CB-D80B-AD98146501E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4597" name="Rectangle 21">
            <a:extLst>
              <a:ext uri="{FF2B5EF4-FFF2-40B4-BE49-F238E27FC236}">
                <a16:creationId xmlns:a16="http://schemas.microsoft.com/office/drawing/2014/main" id="{DDD3D627-FD0C-5F68-A56A-7C0949A518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4598" name="Rectangle 22">
            <a:extLst>
              <a:ext uri="{FF2B5EF4-FFF2-40B4-BE49-F238E27FC236}">
                <a16:creationId xmlns:a16="http://schemas.microsoft.com/office/drawing/2014/main" id="{4F7D3C3B-9777-6697-39F5-0FA6DE5B15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599" name="Rectangle 23">
            <a:extLst>
              <a:ext uri="{FF2B5EF4-FFF2-40B4-BE49-F238E27FC236}">
                <a16:creationId xmlns:a16="http://schemas.microsoft.com/office/drawing/2014/main" id="{C57753CA-6D97-3E58-F987-B25299B9A84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24600" name="Rectangle 24">
            <a:extLst>
              <a:ext uri="{FF2B5EF4-FFF2-40B4-BE49-F238E27FC236}">
                <a16:creationId xmlns:a16="http://schemas.microsoft.com/office/drawing/2014/main" id="{09D40A2D-EEA6-6CA5-6403-5F5DDE66C11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24601" name="Rectangle 25">
            <a:extLst>
              <a:ext uri="{FF2B5EF4-FFF2-40B4-BE49-F238E27FC236}">
                <a16:creationId xmlns:a16="http://schemas.microsoft.com/office/drawing/2014/main" id="{993006B7-9AC8-2220-4209-F9EF5A1F2E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0964A4E-23F7-440E-B96D-03A61F0697C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8.jpeg"/><Relationship Id="rId4" Type="http://schemas.openxmlformats.org/officeDocument/2006/relationships/image" Target="../media/image37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1D8518C-F9FB-C579-F6AD-7B0A5BFA328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Kennedy Assassination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A077869-1CBB-2E02-22E9-7DAE145207F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Cutting through Conspiracies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4E6987EE-FD1D-CA54-310C-C1F39FD562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 was filming from here.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E8404223-5DFF-246F-8106-B6986F3547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38916" name="Picture 4">
            <a:extLst>
              <a:ext uri="{FF2B5EF4-FFF2-40B4-BE49-F238E27FC236}">
                <a16:creationId xmlns:a16="http://schemas.microsoft.com/office/drawing/2014/main" id="{806CE39D-701A-31AE-6695-659D857D0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6957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A6B16BBF-BBAF-9C8E-4102-65B22FF033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091DB9D0-C9FE-4440-4127-A8A2052DD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39940" name="Picture 4">
            <a:extLst>
              <a:ext uri="{FF2B5EF4-FFF2-40B4-BE49-F238E27FC236}">
                <a16:creationId xmlns:a16="http://schemas.microsoft.com/office/drawing/2014/main" id="{2927BC3B-2471-E9C3-0103-B4E463988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2" name="AutoShape 6">
            <a:extLst>
              <a:ext uri="{FF2B5EF4-FFF2-40B4-BE49-F238E27FC236}">
                <a16:creationId xmlns:a16="http://schemas.microsoft.com/office/drawing/2014/main" id="{DDF0013E-D249-85D7-3427-E12DB1D4A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810000"/>
            <a:ext cx="609600" cy="9144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rgbClr val="000000"/>
                </a:solidFill>
              </a:rPr>
              <a:t>3</a:t>
            </a:r>
            <a:r>
              <a:rPr lang="en-US" altLang="en-US" baseline="30000">
                <a:solidFill>
                  <a:srgbClr val="000000"/>
                </a:solidFill>
              </a:rPr>
              <a:t>rd</a:t>
            </a:r>
            <a:r>
              <a:rPr lang="en-US" altLang="en-US">
                <a:solidFill>
                  <a:srgbClr val="000000"/>
                </a:solidFill>
              </a:rPr>
              <a:t> shot</a:t>
            </a:r>
          </a:p>
        </p:txBody>
      </p:sp>
      <p:sp>
        <p:nvSpPr>
          <p:cNvPr id="39943" name="AutoShape 7">
            <a:extLst>
              <a:ext uri="{FF2B5EF4-FFF2-40B4-BE49-F238E27FC236}">
                <a16:creationId xmlns:a16="http://schemas.microsoft.com/office/drawing/2014/main" id="{5B6091D1-DA9D-3DB7-434D-112DCF925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352800"/>
            <a:ext cx="762000" cy="976313"/>
          </a:xfrm>
          <a:prstGeom prst="upArrow">
            <a:avLst>
              <a:gd name="adj1" fmla="val 50000"/>
              <a:gd name="adj2" fmla="val 320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rgbClr val="000000"/>
                </a:solidFill>
              </a:rPr>
              <a:t>1</a:t>
            </a:r>
            <a:r>
              <a:rPr lang="en-US" altLang="en-US" baseline="30000">
                <a:solidFill>
                  <a:srgbClr val="000000"/>
                </a:solidFill>
              </a:rPr>
              <a:t>st</a:t>
            </a:r>
            <a:r>
              <a:rPr lang="en-US" altLang="en-US">
                <a:solidFill>
                  <a:srgbClr val="000000"/>
                </a:solidFill>
              </a:rPr>
              <a:t> shot</a:t>
            </a:r>
          </a:p>
        </p:txBody>
      </p:sp>
      <p:sp>
        <p:nvSpPr>
          <p:cNvPr id="39944" name="AutoShape 8">
            <a:extLst>
              <a:ext uri="{FF2B5EF4-FFF2-40B4-BE49-F238E27FC236}">
                <a16:creationId xmlns:a16="http://schemas.microsoft.com/office/drawing/2014/main" id="{81035759-7C9C-F79C-F4FB-DA4E0D505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762000"/>
            <a:ext cx="914400" cy="609600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>
                <a:solidFill>
                  <a:srgbClr val="000000"/>
                </a:solidFill>
              </a:rPr>
              <a:t>Sniper perch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07F0C9C4-561B-3481-9EE3-9FC80CBDD5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This plaque sits next to where he was fatally shot.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9883884B-5602-B9D6-61A1-6643715C0C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49156" name="Picture 4">
            <a:extLst>
              <a:ext uri="{FF2B5EF4-FFF2-40B4-BE49-F238E27FC236}">
                <a16:creationId xmlns:a16="http://schemas.microsoft.com/office/drawing/2014/main" id="{5C8F9F62-9C4A-3B7B-3352-ED17147FB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7"/>
          <a:stretch>
            <a:fillRect/>
          </a:stretch>
        </p:blipFill>
        <p:spPr bwMode="auto">
          <a:xfrm>
            <a:off x="0" y="1676400"/>
            <a:ext cx="9144000" cy="537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B6A4A757-45F6-DC9A-4224-6788B03523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Kennedy was rushed to Parkland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1AC0623-E662-C9F7-DF0A-1C1E1E764D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43012" name="Picture 4">
            <a:extLst>
              <a:ext uri="{FF2B5EF4-FFF2-40B4-BE49-F238E27FC236}">
                <a16:creationId xmlns:a16="http://schemas.microsoft.com/office/drawing/2014/main" id="{00A9DD4B-02EE-F537-2CDF-F2906D5A4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73213"/>
            <a:ext cx="7086600" cy="499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>
            <a:extLst>
              <a:ext uri="{FF2B5EF4-FFF2-40B4-BE49-F238E27FC236}">
                <a16:creationId xmlns:a16="http://schemas.microsoft.com/office/drawing/2014/main" id="{54DBE173-AE19-7A01-0296-D3755AB301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Oswald fled the scene </a:t>
            </a:r>
          </a:p>
        </p:txBody>
      </p:sp>
      <p:sp>
        <p:nvSpPr>
          <p:cNvPr id="61446" name="Rectangle 6">
            <a:extLst>
              <a:ext uri="{FF2B5EF4-FFF2-40B4-BE49-F238E27FC236}">
                <a16:creationId xmlns:a16="http://schemas.microsoft.com/office/drawing/2014/main" id="{B3A8A699-3575-760E-D841-54624562570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3600"/>
              <a:t>He checked into his boarding house on 1026 Beckley.</a:t>
            </a:r>
          </a:p>
          <a:p>
            <a:r>
              <a:rPr lang="en-US" altLang="en-US" sz="3600"/>
              <a:t>Officer J. Tippit stops on the street to talk to Oswald.</a:t>
            </a:r>
          </a:p>
          <a:p>
            <a:r>
              <a:rPr lang="en-US" altLang="en-US" sz="3600"/>
              <a:t>Oswald shoots him 4 times to death</a:t>
            </a:r>
          </a:p>
          <a:p>
            <a:endParaRPr lang="en-US" altLang="en-US" sz="3600"/>
          </a:p>
        </p:txBody>
      </p:sp>
      <p:pic>
        <p:nvPicPr>
          <p:cNvPr id="61447" name="Picture 7">
            <a:extLst>
              <a:ext uri="{FF2B5EF4-FFF2-40B4-BE49-F238E27FC236}">
                <a16:creationId xmlns:a16="http://schemas.microsoft.com/office/drawing/2014/main" id="{D6BE7BAB-9F21-2AE1-E06A-64DC7192B0F5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417638"/>
            <a:ext cx="4267200" cy="2862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8" name="Picture 8">
            <a:extLst>
              <a:ext uri="{FF2B5EF4-FFF2-40B4-BE49-F238E27FC236}">
                <a16:creationId xmlns:a16="http://schemas.microsoft.com/office/drawing/2014/main" id="{CE6D32B4-338F-0E7E-700D-697C6B198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4191000"/>
            <a:ext cx="1735137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19F4A8A5-17DD-B4C4-E269-197B560E30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Lee Harvey Oswald walked 8 blocks to Texas Theatre on Jefferson Blvd.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C55E2F13-A380-C7AC-C03A-305707B1DF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44036" name="Picture 4">
            <a:extLst>
              <a:ext uri="{FF2B5EF4-FFF2-40B4-BE49-F238E27FC236}">
                <a16:creationId xmlns:a16="http://schemas.microsoft.com/office/drawing/2014/main" id="{8D148F57-E9E6-7446-DA5F-31E1EBABD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32194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7" name="Picture 5">
            <a:extLst>
              <a:ext uri="{FF2B5EF4-FFF2-40B4-BE49-F238E27FC236}">
                <a16:creationId xmlns:a16="http://schemas.microsoft.com/office/drawing/2014/main" id="{D0525478-0F7A-CC23-7B25-5F0DE8CFE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47800"/>
            <a:ext cx="52578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>
            <a:extLst>
              <a:ext uri="{FF2B5EF4-FFF2-40B4-BE49-F238E27FC236}">
                <a16:creationId xmlns:a16="http://schemas.microsoft.com/office/drawing/2014/main" id="{B503E835-64A5-CA57-0094-691DD23334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Arrested</a:t>
            </a:r>
          </a:p>
        </p:txBody>
      </p:sp>
      <p:sp>
        <p:nvSpPr>
          <p:cNvPr id="63493" name="Rectangle 5">
            <a:extLst>
              <a:ext uri="{FF2B5EF4-FFF2-40B4-BE49-F238E27FC236}">
                <a16:creationId xmlns:a16="http://schemas.microsoft.com/office/drawing/2014/main" id="{6923CB9E-D2F6-46AF-2C36-F60E93513DDE}"/>
              </a:ext>
            </a:extLst>
          </p:cNvPr>
          <p:cNvSpPr>
            <a:spLocks noGrp="1" noChangeArrowheads="1"/>
          </p:cNvSpPr>
          <p:nvPr>
            <p:ph type="clipArt" sz="half" idx="1"/>
          </p:nvPr>
        </p:nvSpPr>
        <p:spPr/>
      </p:sp>
      <p:sp>
        <p:nvSpPr>
          <p:cNvPr id="63494" name="Rectangle 6">
            <a:extLst>
              <a:ext uri="{FF2B5EF4-FFF2-40B4-BE49-F238E27FC236}">
                <a16:creationId xmlns:a16="http://schemas.microsoft.com/office/drawing/2014/main" id="{0E782F33-F163-987F-61C1-C7DE5693650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4400"/>
              <a:t>The Cops beat him up after Oswald resists arrest at the theatre.</a:t>
            </a:r>
          </a:p>
        </p:txBody>
      </p:sp>
      <p:pic>
        <p:nvPicPr>
          <p:cNvPr id="63495" name="Picture 7">
            <a:extLst>
              <a:ext uri="{FF2B5EF4-FFF2-40B4-BE49-F238E27FC236}">
                <a16:creationId xmlns:a16="http://schemas.microsoft.com/office/drawing/2014/main" id="{BAA46B76-B909-AFE0-363D-7FAF7F74E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31165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5DFA81FB-6D31-AE34-66E7-E292AAB2B5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LBJ was sworn in at Love Field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7C18EF7-FC7A-F167-92F6-E4D2C30CF8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45060" name="Picture 4">
            <a:extLst>
              <a:ext uri="{FF2B5EF4-FFF2-40B4-BE49-F238E27FC236}">
                <a16:creationId xmlns:a16="http://schemas.microsoft.com/office/drawing/2014/main" id="{C8591863-0931-98DF-8E69-B9CA3867B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90650"/>
            <a:ext cx="6019800" cy="551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543FA2B7-0E8C-9B30-2581-64A46C2FDB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LHO was being escorted to another jail.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8A522AEA-A2A2-1D70-A2AB-3016320345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46084" name="Picture 4">
            <a:extLst>
              <a:ext uri="{FF2B5EF4-FFF2-40B4-BE49-F238E27FC236}">
                <a16:creationId xmlns:a16="http://schemas.microsoft.com/office/drawing/2014/main" id="{8DBAC39D-3A00-0E3B-9E5D-380FE868D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09738"/>
            <a:ext cx="8077200" cy="514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>
            <a:extLst>
              <a:ext uri="{FF2B5EF4-FFF2-40B4-BE49-F238E27FC236}">
                <a16:creationId xmlns:a16="http://schemas.microsoft.com/office/drawing/2014/main" id="{EA727F92-9679-EA84-C5EC-252CA554A5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Oswald transferred to another jail.</a:t>
            </a:r>
          </a:p>
        </p:txBody>
      </p:sp>
      <p:sp>
        <p:nvSpPr>
          <p:cNvPr id="59398" name="Rectangle 6">
            <a:extLst>
              <a:ext uri="{FF2B5EF4-FFF2-40B4-BE49-F238E27FC236}">
                <a16:creationId xmlns:a16="http://schemas.microsoft.com/office/drawing/2014/main" id="{B983CD90-C951-B306-0D66-7FE9244EF12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3600"/>
              <a:t>Jack Ruby, a Dallas nightclub owner, shoots Oswald on live TV.</a:t>
            </a:r>
          </a:p>
          <a:p>
            <a:r>
              <a:rPr lang="en-US" altLang="en-US" sz="3600"/>
              <a:t>LHO will never go on record why he did what he did. He is now dead.</a:t>
            </a:r>
          </a:p>
        </p:txBody>
      </p:sp>
      <p:sp>
        <p:nvSpPr>
          <p:cNvPr id="59399" name="Rectangle 7">
            <a:extLst>
              <a:ext uri="{FF2B5EF4-FFF2-40B4-BE49-F238E27FC236}">
                <a16:creationId xmlns:a16="http://schemas.microsoft.com/office/drawing/2014/main" id="{628A74D6-6E4A-9F5D-8648-4CB45E8AF081}"/>
              </a:ext>
            </a:extLst>
          </p:cNvPr>
          <p:cNvSpPr>
            <a:spLocks noGrp="1" noChangeArrowheads="1"/>
          </p:cNvSpPr>
          <p:nvPr>
            <p:ph type="clipArt" sz="half" idx="2"/>
          </p:nvPr>
        </p:nvSpPr>
        <p:spPr/>
      </p:sp>
      <p:pic>
        <p:nvPicPr>
          <p:cNvPr id="59396" name="Picture 4">
            <a:extLst>
              <a:ext uri="{FF2B5EF4-FFF2-40B4-BE49-F238E27FC236}">
                <a16:creationId xmlns:a16="http://schemas.microsoft.com/office/drawing/2014/main" id="{18A19494-8EB9-3097-338E-4B227BC7D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0"/>
          <a:stretch>
            <a:fillRect/>
          </a:stretch>
        </p:blipFill>
        <p:spPr bwMode="auto">
          <a:xfrm>
            <a:off x="4584700" y="1219200"/>
            <a:ext cx="45593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>
            <a:extLst>
              <a:ext uri="{FF2B5EF4-FFF2-40B4-BE49-F238E27FC236}">
                <a16:creationId xmlns:a16="http://schemas.microsoft.com/office/drawing/2014/main" id="{7D41A2B7-E4FA-B4C9-AEEE-3CF0EA49B5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November 22, 1963</a:t>
            </a:r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09901B56-6C8B-246A-8CAC-187F4E486CA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/>
              <a:t>JFK was in Dallas trying to get support for next year’s election.</a:t>
            </a:r>
          </a:p>
          <a:p>
            <a:pPr>
              <a:lnSpc>
                <a:spcPct val="90000"/>
              </a:lnSpc>
            </a:pPr>
            <a:r>
              <a:rPr lang="en-US" altLang="en-US" sz="3600"/>
              <a:t>Dallas had an unfriendly reputation towards politicians.</a:t>
            </a:r>
            <a:r>
              <a:rPr lang="en-US" altLang="en-US" sz="2800"/>
              <a:t> </a:t>
            </a:r>
          </a:p>
        </p:txBody>
      </p:sp>
      <p:pic>
        <p:nvPicPr>
          <p:cNvPr id="26631" name="Picture 7">
            <a:extLst>
              <a:ext uri="{FF2B5EF4-FFF2-40B4-BE49-F238E27FC236}">
                <a16:creationId xmlns:a16="http://schemas.microsoft.com/office/drawing/2014/main" id="{EF01BBA1-FBE0-37E7-9DA9-5B708F8DEC79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449513"/>
            <a:ext cx="4038600" cy="2830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>
            <a:extLst>
              <a:ext uri="{FF2B5EF4-FFF2-40B4-BE49-F238E27FC236}">
                <a16:creationId xmlns:a16="http://schemas.microsoft.com/office/drawing/2014/main" id="{2C3D52A6-D05E-F0AD-9598-4E641CD059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LHO killed</a:t>
            </a:r>
          </a:p>
        </p:txBody>
      </p:sp>
      <p:sp>
        <p:nvSpPr>
          <p:cNvPr id="47110" name="Rectangle 6">
            <a:extLst>
              <a:ext uri="{FF2B5EF4-FFF2-40B4-BE49-F238E27FC236}">
                <a16:creationId xmlns:a16="http://schemas.microsoft.com/office/drawing/2014/main" id="{A98C5D98-690A-866C-0818-CBD44BFE536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4800"/>
              <a:t>“You killed the President, you rat!”</a:t>
            </a:r>
          </a:p>
        </p:txBody>
      </p:sp>
      <p:pic>
        <p:nvPicPr>
          <p:cNvPr id="47111" name="Picture 7">
            <a:hlinkClick r:id="" action="ppaction://noaction" highlightClick="1">
              <a:snd r:embed="rId3" name="hammer.wav"/>
            </a:hlinkClick>
            <a:extLst>
              <a:ext uri="{FF2B5EF4-FFF2-40B4-BE49-F238E27FC236}">
                <a16:creationId xmlns:a16="http://schemas.microsoft.com/office/drawing/2014/main" id="{E0400607-FAE4-D72D-6AC0-DFC26C896942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13" y="1600200"/>
            <a:ext cx="4440237" cy="50292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newsfla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5BA9462E-C51B-09DB-7311-79062044AE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Case Closed?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E65BB364-3D11-5FD6-8411-4DFDCB1A26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Oswald fired 3 shots (missed the first one)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 assassination was filmed (Zapruder)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 government investigated the murder for years and concluded that Oswald acted alone.</a:t>
            </a:r>
          </a:p>
          <a:p>
            <a:pPr>
              <a:lnSpc>
                <a:spcPct val="90000"/>
              </a:lnSpc>
            </a:pPr>
            <a:r>
              <a:rPr lang="en-US" altLang="en-US"/>
              <a:t>Virtually no witness at that time gave indication that more than 3 shots were fired at Kennedy.</a:t>
            </a:r>
          </a:p>
          <a:p>
            <a:pPr>
              <a:lnSpc>
                <a:spcPct val="90000"/>
              </a:lnSpc>
            </a:pPr>
            <a:r>
              <a:rPr lang="en-US" altLang="en-US" sz="5400">
                <a:solidFill>
                  <a:srgbClr val="6600CC"/>
                </a:solidFill>
              </a:rPr>
              <a:t>However. . . 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>
            <a:extLst>
              <a:ext uri="{FF2B5EF4-FFF2-40B4-BE49-F238E27FC236}">
                <a16:creationId xmlns:a16="http://schemas.microsoft.com/office/drawing/2014/main" id="{0EB1E4E3-90E4-4D96-D847-F80D6AC73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362200"/>
            <a:ext cx="7907338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6000"/>
              <a:t>80% of people today </a:t>
            </a:r>
          </a:p>
          <a:p>
            <a:r>
              <a:rPr lang="en-US" altLang="en-US" sz="6000"/>
              <a:t>believe JFK was killed</a:t>
            </a:r>
          </a:p>
          <a:p>
            <a:r>
              <a:rPr lang="en-US" altLang="en-US" sz="6000"/>
              <a:t>by someone else!!!!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9ED21A8E-8268-1103-8B93-4AA48520F5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en-US" alt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Composite Conspiracy Story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F48FD78D-962A-D803-A339-AAB4D7B979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486400"/>
          </a:xfrm>
        </p:spPr>
        <p:txBody>
          <a:bodyPr/>
          <a:lstStyle/>
          <a:p>
            <a:r>
              <a:rPr lang="en-US" altLang="en-US" sz="3600"/>
              <a:t>JFK was killed by a conspiracy of high government officials with LBJ working with the CIA, the mafia and anti-Castro Americans who all want revenge for Kennedy’s lack of support in the failed Bay of Pigs invasion of Cuba.  At the same time (</a:t>
            </a:r>
            <a:r>
              <a:rPr lang="en-US" altLang="en-US" sz="3600" i="1"/>
              <a:t>in contradiction), </a:t>
            </a:r>
            <a:r>
              <a:rPr lang="en-US" altLang="en-US" sz="3600"/>
              <a:t>Castro killed JFK with Russia’s help. Jack Ruby killed LHO so he wouldn’t talk. Ruby died with a deep, dark secret!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204929E2-3FF2-65A7-C0DE-5DF2372CD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Let’s keep in mind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39A97507-6847-6805-F082-C30FC3A858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Many people thought Elvis was alive for decades after his death.</a:t>
            </a:r>
          </a:p>
          <a:p>
            <a:r>
              <a:rPr lang="en-US" altLang="en-US"/>
              <a:t>Many people think Tupac Shakur is alive.</a:t>
            </a:r>
          </a:p>
          <a:p>
            <a:r>
              <a:rPr lang="en-US" altLang="en-US"/>
              <a:t>Many people think that NASA never landed on the moon.</a:t>
            </a:r>
          </a:p>
          <a:p>
            <a:r>
              <a:rPr lang="en-US" altLang="en-US"/>
              <a:t>Many think Bush let 9-11 happen on purpose.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AD228A82-B297-8A3C-3993-F19F7E6964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 make matters worse. . .</a:t>
            </a: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A9F6B2B4-69E6-811B-A6D7-188BE34D490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Oliver Stone made a movie called </a:t>
            </a:r>
            <a:r>
              <a:rPr lang="en-US" altLang="en-US" sz="2800" i="1"/>
              <a:t>JFK</a:t>
            </a:r>
            <a:r>
              <a:rPr lang="en-US" altLang="en-US" sz="2800"/>
              <a:t> in 1992.</a:t>
            </a:r>
          </a:p>
          <a:p>
            <a:r>
              <a:rPr lang="en-US" altLang="en-US" sz="2800"/>
              <a:t>The movie is full of errors, lies and bad science.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/>
          </a:p>
        </p:txBody>
      </p:sp>
      <p:pic>
        <p:nvPicPr>
          <p:cNvPr id="54278" name="Picture 6">
            <a:extLst>
              <a:ext uri="{FF2B5EF4-FFF2-40B4-BE49-F238E27FC236}">
                <a16:creationId xmlns:a16="http://schemas.microsoft.com/office/drawing/2014/main" id="{466C4753-CD69-98FE-D0DD-B2B962D6C55B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0" y="1371600"/>
            <a:ext cx="3370263" cy="480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CD68181B-C15F-B2D2-0730-D4E8DE204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Stone’s </a:t>
            </a:r>
            <a:r>
              <a:rPr lang="en-US" altLang="en-US" sz="4000" b="0" i="1"/>
              <a:t>JFK</a:t>
            </a:r>
            <a:r>
              <a:rPr lang="en-US" altLang="en-US" sz="4000" b="0"/>
              <a:t> helped advance these falsehoods about the assassination:</a:t>
            </a:r>
            <a:endParaRPr lang="en-US" altLang="en-US" sz="4000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D24A9DA7-A68D-8F62-83E9-27F87B008C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Oswald could not have shot JFK from the sixth floor in less than 6 seconds.</a:t>
            </a:r>
          </a:p>
          <a:p>
            <a:r>
              <a:rPr lang="en-US" altLang="en-US"/>
              <a:t>Kennedy was shot from the front by gunmen on the grassy knoll.</a:t>
            </a:r>
          </a:p>
          <a:p>
            <a:r>
              <a:rPr lang="en-US" altLang="en-US"/>
              <a:t>Jack Ruby killed Oswald on orders from the mafia to keep Oswald quiet about everything.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122A6C3A-718B-08F4-5406-D80F9D4761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Could Oswald have made those shots?</a:t>
            </a:r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4BCEA66C-24ED-B621-5E67-9CE36B2838C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Yes!  Oswald was a sharpshooter trained by the US Marines.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He scored a 212 out of 250 on a 200 yard shooting range.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JFK’s car was only 50 yards away from the sniper’s nest and moved 10mph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/>
          </a:p>
        </p:txBody>
      </p:sp>
      <p:pic>
        <p:nvPicPr>
          <p:cNvPr id="57350" name="Picture 6">
            <a:extLst>
              <a:ext uri="{FF2B5EF4-FFF2-40B4-BE49-F238E27FC236}">
                <a16:creationId xmlns:a16="http://schemas.microsoft.com/office/drawing/2014/main" id="{222635C0-82F3-3127-5078-33CFE3601BEC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71600"/>
            <a:ext cx="4800600" cy="3567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51" name="Picture 7">
            <a:extLst>
              <a:ext uri="{FF2B5EF4-FFF2-40B4-BE49-F238E27FC236}">
                <a16:creationId xmlns:a16="http://schemas.microsoft.com/office/drawing/2014/main" id="{400999CD-AE3D-E000-7782-BAB4A70DA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876800"/>
            <a:ext cx="134143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0701E9D8-A164-0757-BED3-C8A630D6D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Jack Ruby</a:t>
            </a: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5732E793-93E9-F417-35E1-FA8A859656A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Conspiracists believe Jack Ruby was a mobster who killed Oswald to silence him.</a:t>
            </a:r>
          </a:p>
          <a:p>
            <a:r>
              <a:rPr lang="en-US" altLang="en-US" sz="2800"/>
              <a:t>Ruby died in jail a couple of years later, supposedly with some deep dark secret.</a:t>
            </a:r>
          </a:p>
        </p:txBody>
      </p:sp>
      <p:pic>
        <p:nvPicPr>
          <p:cNvPr id="65542" name="Picture 6">
            <a:extLst>
              <a:ext uri="{FF2B5EF4-FFF2-40B4-BE49-F238E27FC236}">
                <a16:creationId xmlns:a16="http://schemas.microsoft.com/office/drawing/2014/main" id="{C15AC3F1-E04E-FACC-6BCC-C2D0450E05F6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7250" y="1600200"/>
            <a:ext cx="4000500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>
            <a:extLst>
              <a:ext uri="{FF2B5EF4-FFF2-40B4-BE49-F238E27FC236}">
                <a16:creationId xmlns:a16="http://schemas.microsoft.com/office/drawing/2014/main" id="{454CC545-C2F3-5C9F-2DAE-2219980278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However. . .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DA387F96-6FE4-B19C-175A-83FF95C6F41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800"/>
              <a:t>Jack Ruby knew gangsters but was not one. (He knew lots of cops too!)</a:t>
            </a:r>
          </a:p>
          <a:p>
            <a:r>
              <a:rPr lang="en-US" altLang="en-US" sz="2800"/>
              <a:t>He was a night club owner.</a:t>
            </a:r>
          </a:p>
          <a:p>
            <a:r>
              <a:rPr lang="en-US" altLang="en-US" sz="2800"/>
              <a:t>Those that knew him said he couldn’t keep a secret for 2 minutes!</a:t>
            </a:r>
          </a:p>
        </p:txBody>
      </p:sp>
      <p:pic>
        <p:nvPicPr>
          <p:cNvPr id="67593" name="Picture 9">
            <a:extLst>
              <a:ext uri="{FF2B5EF4-FFF2-40B4-BE49-F238E27FC236}">
                <a16:creationId xmlns:a16="http://schemas.microsoft.com/office/drawing/2014/main" id="{E8FED9E5-AA95-426F-5EBC-FBE27AD86B15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3352800"/>
            <a:ext cx="3424238" cy="3505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594" name="Picture 10">
            <a:extLst>
              <a:ext uri="{FF2B5EF4-FFF2-40B4-BE49-F238E27FC236}">
                <a16:creationId xmlns:a16="http://schemas.microsoft.com/office/drawing/2014/main" id="{DD933DF9-50E6-0173-E07C-6C103AFF4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3124200" cy="311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>
            <a:extLst>
              <a:ext uri="{FF2B5EF4-FFF2-40B4-BE49-F238E27FC236}">
                <a16:creationId xmlns:a16="http://schemas.microsoft.com/office/drawing/2014/main" id="{43AEC7F3-7AE8-8067-47E3-247C57647B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Lee Harvey Oswald</a:t>
            </a:r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2A058BDF-5AD7-2684-5D1B-0409A2FAFBB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4000"/>
              <a:t>Shown here in Oak Cliff, Texas.</a:t>
            </a:r>
          </a:p>
          <a:p>
            <a:r>
              <a:rPr lang="en-US" altLang="en-US" sz="4000"/>
              <a:t>Tried to defect to the Soviet Union and Cuba.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4000"/>
          </a:p>
        </p:txBody>
      </p:sp>
      <p:pic>
        <p:nvPicPr>
          <p:cNvPr id="28679" name="Picture 7">
            <a:extLst>
              <a:ext uri="{FF2B5EF4-FFF2-40B4-BE49-F238E27FC236}">
                <a16:creationId xmlns:a16="http://schemas.microsoft.com/office/drawing/2014/main" id="{E79548AA-BAA6-1B8D-2A44-F84D59A2C924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950" y="1600200"/>
            <a:ext cx="3694113" cy="495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>
            <a:extLst>
              <a:ext uri="{FF2B5EF4-FFF2-40B4-BE49-F238E27FC236}">
                <a16:creationId xmlns:a16="http://schemas.microsoft.com/office/drawing/2014/main" id="{F1706CC1-75A2-C97E-0DD1-509F1B464C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Ruby</a:t>
            </a:r>
          </a:p>
        </p:txBody>
      </p:sp>
      <p:sp>
        <p:nvSpPr>
          <p:cNvPr id="71685" name="Rectangle 5">
            <a:extLst>
              <a:ext uri="{FF2B5EF4-FFF2-40B4-BE49-F238E27FC236}">
                <a16:creationId xmlns:a16="http://schemas.microsoft.com/office/drawing/2014/main" id="{1EB63919-2701-CEA5-5D36-FF7A352B60A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Ruby’s assassination was not planned.  </a:t>
            </a:r>
          </a:p>
          <a:p>
            <a:r>
              <a:rPr lang="en-US" altLang="en-US" sz="2800"/>
              <a:t>Ruby left his dog and his girlfriend in the car when he left to shoot Oswald.</a:t>
            </a:r>
          </a:p>
          <a:p>
            <a:r>
              <a:rPr lang="en-US" altLang="en-US" sz="2800"/>
              <a:t>No conspiracy here from Jack Ruby!</a:t>
            </a:r>
          </a:p>
        </p:txBody>
      </p:sp>
      <p:sp>
        <p:nvSpPr>
          <p:cNvPr id="71686" name="Rectangle 6">
            <a:extLst>
              <a:ext uri="{FF2B5EF4-FFF2-40B4-BE49-F238E27FC236}">
                <a16:creationId xmlns:a16="http://schemas.microsoft.com/office/drawing/2014/main" id="{44492F07-E26F-50A7-3EA2-C8F47C227D09}"/>
              </a:ext>
            </a:extLst>
          </p:cNvPr>
          <p:cNvSpPr>
            <a:spLocks noGrp="1" noChangeArrowheads="1"/>
          </p:cNvSpPr>
          <p:nvPr>
            <p:ph type="clipArt" sz="half" idx="2"/>
          </p:nvPr>
        </p:nvSpPr>
        <p:spPr/>
      </p:sp>
      <p:pic>
        <p:nvPicPr>
          <p:cNvPr id="71687" name="Picture 7">
            <a:extLst>
              <a:ext uri="{FF2B5EF4-FFF2-40B4-BE49-F238E27FC236}">
                <a16:creationId xmlns:a16="http://schemas.microsoft.com/office/drawing/2014/main" id="{76DDD4E6-2850-4280-A3D7-EECF540CA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981200"/>
            <a:ext cx="4857750" cy="328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BFE36A92-96C3-F2B0-9C35-115D96034D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Was Kennedy shot from the front?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8C10C550-4148-0FB6-0F12-1DAB87B5C6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73733" name="Picture 5">
            <a:extLst>
              <a:ext uri="{FF2B5EF4-FFF2-40B4-BE49-F238E27FC236}">
                <a16:creationId xmlns:a16="http://schemas.microsoft.com/office/drawing/2014/main" id="{AC0F9424-215A-2E33-65B0-D92F357DD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443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4" name="AutoShape 6">
            <a:extLst>
              <a:ext uri="{FF2B5EF4-FFF2-40B4-BE49-F238E27FC236}">
                <a16:creationId xmlns:a16="http://schemas.microsoft.com/office/drawing/2014/main" id="{8F32C513-03E1-708B-654C-22B0E1AB8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438400"/>
            <a:ext cx="1143000" cy="1295400"/>
          </a:xfrm>
          <a:prstGeom prst="downArrowCallout">
            <a:avLst>
              <a:gd name="adj1" fmla="val 25000"/>
              <a:gd name="adj2" fmla="val 25000"/>
              <a:gd name="adj3" fmla="val 18889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2</a:t>
            </a:r>
            <a:r>
              <a:rPr lang="en-US" altLang="en-US" baseline="30000"/>
              <a:t>nd</a:t>
            </a:r>
            <a:r>
              <a:rPr lang="en-US" altLang="en-US"/>
              <a:t> assassin?</a:t>
            </a:r>
          </a:p>
        </p:txBody>
      </p:sp>
      <p:sp>
        <p:nvSpPr>
          <p:cNvPr id="73735" name="AutoShape 7">
            <a:extLst>
              <a:ext uri="{FF2B5EF4-FFF2-40B4-BE49-F238E27FC236}">
                <a16:creationId xmlns:a16="http://schemas.microsoft.com/office/drawing/2014/main" id="{D39089FA-ADF2-3C87-1DD5-C37AB0C8A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124200"/>
            <a:ext cx="1219200" cy="914400"/>
          </a:xfrm>
          <a:prstGeom prst="leftArrowCallout">
            <a:avLst>
              <a:gd name="adj1" fmla="val 25000"/>
              <a:gd name="adj2" fmla="val 25000"/>
              <a:gd name="adj3" fmla="val 22222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Zapruder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>
            <a:extLst>
              <a:ext uri="{FF2B5EF4-FFF2-40B4-BE49-F238E27FC236}">
                <a16:creationId xmlns:a16="http://schemas.microsoft.com/office/drawing/2014/main" id="{11C6F1CB-CB16-7AA3-1C50-1053552D7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Back and to the left?</a:t>
            </a:r>
          </a:p>
        </p:txBody>
      </p:sp>
      <p:sp>
        <p:nvSpPr>
          <p:cNvPr id="74758" name="Rectangle 6">
            <a:extLst>
              <a:ext uri="{FF2B5EF4-FFF2-40B4-BE49-F238E27FC236}">
                <a16:creationId xmlns:a16="http://schemas.microsoft.com/office/drawing/2014/main" id="{E35728D7-50A0-AFCE-EF9B-D965A0E627C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4000"/>
              <a:t>Many assume based on JFK’s bodily motion and blood spray that he was shot from the front.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4000"/>
          </a:p>
        </p:txBody>
      </p:sp>
      <p:pic>
        <p:nvPicPr>
          <p:cNvPr id="74761" name="Picture 9">
            <a:extLst>
              <a:ext uri="{FF2B5EF4-FFF2-40B4-BE49-F238E27FC236}">
                <a16:creationId xmlns:a16="http://schemas.microsoft.com/office/drawing/2014/main" id="{2C4AE2A3-79D5-D327-ACBA-9132859CFC84}"/>
              </a:ext>
            </a:extLst>
          </p:cNvPr>
          <p:cNvPicPr>
            <a:picLocks noChangeAspect="1" noChangeArrowheads="1" noCro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533650"/>
            <a:ext cx="4267200" cy="3173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6AED9F55-47ED-2E4B-1B46-A0ED574776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No witnesses reported gunshots that day!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89CAC8A9-462F-7FE3-B0AD-3AC06B8FC7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77828" name="Picture 4">
            <a:extLst>
              <a:ext uri="{FF2B5EF4-FFF2-40B4-BE49-F238E27FC236}">
                <a16:creationId xmlns:a16="http://schemas.microsoft.com/office/drawing/2014/main" id="{E638F8EA-3407-4D49-42C9-E03D8376A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443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29" name="AutoShape 5">
            <a:extLst>
              <a:ext uri="{FF2B5EF4-FFF2-40B4-BE49-F238E27FC236}">
                <a16:creationId xmlns:a16="http://schemas.microsoft.com/office/drawing/2014/main" id="{20826123-6053-2961-68EA-CF9A7C019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438400"/>
            <a:ext cx="1143000" cy="1295400"/>
          </a:xfrm>
          <a:prstGeom prst="downArrowCallout">
            <a:avLst>
              <a:gd name="adj1" fmla="val 25000"/>
              <a:gd name="adj2" fmla="val 25000"/>
              <a:gd name="adj3" fmla="val 18889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2</a:t>
            </a:r>
            <a:r>
              <a:rPr lang="en-US" altLang="en-US" baseline="30000"/>
              <a:t>nd</a:t>
            </a:r>
            <a:r>
              <a:rPr lang="en-US" altLang="en-US"/>
              <a:t> assassin?</a:t>
            </a:r>
          </a:p>
        </p:txBody>
      </p:sp>
      <p:sp>
        <p:nvSpPr>
          <p:cNvPr id="77830" name="AutoShape 6">
            <a:extLst>
              <a:ext uri="{FF2B5EF4-FFF2-40B4-BE49-F238E27FC236}">
                <a16:creationId xmlns:a16="http://schemas.microsoft.com/office/drawing/2014/main" id="{CEA54C63-B7CE-5D0C-86E3-F7CC01280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124200"/>
            <a:ext cx="1219200" cy="914400"/>
          </a:xfrm>
          <a:prstGeom prst="leftArrowCallout">
            <a:avLst>
              <a:gd name="adj1" fmla="val 25000"/>
              <a:gd name="adj2" fmla="val 25000"/>
              <a:gd name="adj3" fmla="val 22222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Zapruder</a:t>
            </a:r>
          </a:p>
        </p:txBody>
      </p:sp>
      <p:sp>
        <p:nvSpPr>
          <p:cNvPr id="77831" name="AutoShape 7">
            <a:extLst>
              <a:ext uri="{FF2B5EF4-FFF2-40B4-BE49-F238E27FC236}">
                <a16:creationId xmlns:a16="http://schemas.microsoft.com/office/drawing/2014/main" id="{E1C9713B-5EEB-716B-FEC8-506EDB981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810000"/>
            <a:ext cx="1214438" cy="48577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wall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45B2AB07-2CEA-4AA2-8E47-64EB293609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All witnesses that day described shots from where Oswald was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D284943C-CFED-E8E0-F707-2048F77B2F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78852" name="Picture 4">
            <a:extLst>
              <a:ext uri="{FF2B5EF4-FFF2-40B4-BE49-F238E27FC236}">
                <a16:creationId xmlns:a16="http://schemas.microsoft.com/office/drawing/2014/main" id="{FA169270-9810-F1D0-1C74-F8DC206AB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3" name="AutoShape 5">
            <a:extLst>
              <a:ext uri="{FF2B5EF4-FFF2-40B4-BE49-F238E27FC236}">
                <a16:creationId xmlns:a16="http://schemas.microsoft.com/office/drawing/2014/main" id="{88476B6A-9760-AA61-A71E-7A76DA3E3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752600"/>
            <a:ext cx="2743200" cy="1828800"/>
          </a:xfrm>
          <a:prstGeom prst="lef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Witness described people</a:t>
            </a:r>
          </a:p>
          <a:p>
            <a:pPr algn="ctr"/>
            <a:r>
              <a:rPr lang="en-US" altLang="en-US"/>
              <a:t> but no shots behind fence</a:t>
            </a:r>
          </a:p>
        </p:txBody>
      </p:sp>
      <p:sp>
        <p:nvSpPr>
          <p:cNvPr id="78855" name="AutoShape 7">
            <a:extLst>
              <a:ext uri="{FF2B5EF4-FFF2-40B4-BE49-F238E27FC236}">
                <a16:creationId xmlns:a16="http://schemas.microsoft.com/office/drawing/2014/main" id="{158A5067-C5ED-6587-05D8-71512E674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36220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Oswald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EBC40C69-53D7-16DA-6387-2AB6F089F9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Picket fence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EE86990D-D2FE-F245-6835-D81D288307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79876" name="Picture 4">
            <a:extLst>
              <a:ext uri="{FF2B5EF4-FFF2-40B4-BE49-F238E27FC236}">
                <a16:creationId xmlns:a16="http://schemas.microsoft.com/office/drawing/2014/main" id="{D74EE859-9A17-B8CA-9E91-AD93130BA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4788"/>
            <a:ext cx="9144000" cy="53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11F145DD-B84C-703E-60BE-A1E4D1540E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View from behind fence (x marks the spot)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CD0D4FAA-6CDB-065B-2791-A07D0DE866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80900" name="Picture 4">
            <a:extLst>
              <a:ext uri="{FF2B5EF4-FFF2-40B4-BE49-F238E27FC236}">
                <a16:creationId xmlns:a16="http://schemas.microsoft.com/office/drawing/2014/main" id="{67A49293-3894-EF66-F94C-923346266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74788"/>
            <a:ext cx="8078788" cy="53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1" name="AutoShape 5">
            <a:extLst>
              <a:ext uri="{FF2B5EF4-FFF2-40B4-BE49-F238E27FC236}">
                <a16:creationId xmlns:a16="http://schemas.microsoft.com/office/drawing/2014/main" id="{108FEF41-99F0-D64D-A883-50EEC71E4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514600"/>
            <a:ext cx="1295400" cy="714375"/>
          </a:xfrm>
          <a:prstGeom prst="leftArrow">
            <a:avLst>
              <a:gd name="adj1" fmla="val 50000"/>
              <a:gd name="adj2" fmla="val 45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3</a:t>
            </a:r>
            <a:r>
              <a:rPr lang="en-US" altLang="en-US" baseline="30000"/>
              <a:t>rd</a:t>
            </a:r>
            <a:r>
              <a:rPr lang="en-US" altLang="en-US"/>
              <a:t> shot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46FE1C35-B8A9-9A74-6A86-386676ACBC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Picket fence shooter theory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9143678E-5844-5CFE-9B9C-7259FC36B6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There were plenty of witnesses in that area.  None reported hearing shots.  A few attention seekers claimed they did years later.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 witness behind the fence died in a single car crash 2 years later, festering conspirators' ideas.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Many witnesses have been accused of being a part of the conspiracy, including Zapruder (born in Russia).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BFCDA87B-4BED-FE6E-6C54-95FAF20A0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Autopsy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D2417885-4FE3-0979-0CDE-4A82F5CF12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Kennedy was hit in the back of the neck, not the front.</a:t>
            </a:r>
          </a:p>
          <a:p>
            <a:r>
              <a:rPr lang="en-US" altLang="en-US"/>
              <a:t>He was hit in the back of the head, not the front.</a:t>
            </a:r>
          </a:p>
          <a:p>
            <a:r>
              <a:rPr lang="en-US" altLang="en-US"/>
              <a:t>A shooter could not have hit JFK from the fence without hitting Jackie or her area.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</p:txBody>
      </p:sp>
      <p:pic>
        <p:nvPicPr>
          <p:cNvPr id="82948" name="Picture 4">
            <a:extLst>
              <a:ext uri="{FF2B5EF4-FFF2-40B4-BE49-F238E27FC236}">
                <a16:creationId xmlns:a16="http://schemas.microsoft.com/office/drawing/2014/main" id="{6E14447C-DE00-8531-DB69-D9C25341F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800600"/>
            <a:ext cx="42672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B4CE4B1E-262E-AE33-69D8-EE59F8A205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Magic Bullet?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D6F6EE8D-0990-3415-ABE7-20D1FE1165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Oliver Stone argued that a single bullet could not have hit JFK and Governor Connally the way reported.</a:t>
            </a:r>
          </a:p>
        </p:txBody>
      </p:sp>
      <p:pic>
        <p:nvPicPr>
          <p:cNvPr id="83972" name="Picture 4">
            <a:extLst>
              <a:ext uri="{FF2B5EF4-FFF2-40B4-BE49-F238E27FC236}">
                <a16:creationId xmlns:a16="http://schemas.microsoft.com/office/drawing/2014/main" id="{2DC975C8-01D9-6BF8-363B-65FBBFF28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00400"/>
            <a:ext cx="525780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9D5754C-C647-9757-7970-EA2ABB6BEA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School Book Depository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03BBF0FC-B155-5B87-2602-729753A368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LHO got a job in this building.  He would eventually shoot JFK from the sixth floor.</a:t>
            </a:r>
          </a:p>
        </p:txBody>
      </p:sp>
      <p:pic>
        <p:nvPicPr>
          <p:cNvPr id="31748" name="Picture 4">
            <a:extLst>
              <a:ext uri="{FF2B5EF4-FFF2-40B4-BE49-F238E27FC236}">
                <a16:creationId xmlns:a16="http://schemas.microsoft.com/office/drawing/2014/main" id="{A6B20926-6513-74AB-0343-BC14B397D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17788"/>
            <a:ext cx="5638800" cy="424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31A108C1-DBD3-937B-949B-729E8CCCED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Magic Bullet?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02C0170A-B894-FA9A-263A-5D342F9F13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Using the bullet wounds, Stone used this diagram to convince people that one bullet could not hit JFK and the governor the way reported.</a:t>
            </a:r>
          </a:p>
          <a:p>
            <a:r>
              <a:rPr lang="en-US" altLang="en-US"/>
              <a:t>Notice both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   heads are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   level with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   each other.</a:t>
            </a:r>
          </a:p>
        </p:txBody>
      </p:sp>
      <p:pic>
        <p:nvPicPr>
          <p:cNvPr id="84996" name="Picture 4">
            <a:extLst>
              <a:ext uri="{FF2B5EF4-FFF2-40B4-BE49-F238E27FC236}">
                <a16:creationId xmlns:a16="http://schemas.microsoft.com/office/drawing/2014/main" id="{90143751-673F-F62B-DE86-C2F1EF590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00400"/>
            <a:ext cx="5715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70F57C2D-B38B-A37A-56B7-A5086744F1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JFK sat elevated above Connally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8C7C6A5B-5D79-16E7-6ED6-457435A119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86020" name="Picture 4">
            <a:extLst>
              <a:ext uri="{FF2B5EF4-FFF2-40B4-BE49-F238E27FC236}">
                <a16:creationId xmlns:a16="http://schemas.microsoft.com/office/drawing/2014/main" id="{851A47EB-229A-9B36-04B4-D1FE20CCE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3148013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1" name="Picture 5">
            <a:extLst>
              <a:ext uri="{FF2B5EF4-FFF2-40B4-BE49-F238E27FC236}">
                <a16:creationId xmlns:a16="http://schemas.microsoft.com/office/drawing/2014/main" id="{656E655C-16D0-6AD6-10F1-FAEB73B43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3200400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2" name="Picture 6">
            <a:extLst>
              <a:ext uri="{FF2B5EF4-FFF2-40B4-BE49-F238E27FC236}">
                <a16:creationId xmlns:a16="http://schemas.microsoft.com/office/drawing/2014/main" id="{6084BD1C-D339-0ADC-0568-6FA5D55C2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67000"/>
            <a:ext cx="3019425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3" name="AutoShape 7">
            <a:extLst>
              <a:ext uri="{FF2B5EF4-FFF2-40B4-BE49-F238E27FC236}">
                <a16:creationId xmlns:a16="http://schemas.microsoft.com/office/drawing/2014/main" id="{F0CE0BC5-B822-8265-3094-E73E6297B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876800"/>
            <a:ext cx="1476375" cy="976313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wrong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2494B7D1-0C95-BE0F-71A2-A8921DAE30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Single Bullet Theory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48E4278D-D783-FB81-61BE-7DB31E4D9F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Once their seats are properly aligned, the single bullet theory appears to be valid!</a:t>
            </a:r>
          </a:p>
        </p:txBody>
      </p:sp>
      <p:pic>
        <p:nvPicPr>
          <p:cNvPr id="87044" name="Picture 4">
            <a:extLst>
              <a:ext uri="{FF2B5EF4-FFF2-40B4-BE49-F238E27FC236}">
                <a16:creationId xmlns:a16="http://schemas.microsoft.com/office/drawing/2014/main" id="{3AB5CAA4-A26A-5AF5-3135-94576E0E0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7" b="6430"/>
          <a:stretch>
            <a:fillRect/>
          </a:stretch>
        </p:blipFill>
        <p:spPr bwMode="auto">
          <a:xfrm>
            <a:off x="1066800" y="2667000"/>
            <a:ext cx="69342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57610CC5-7192-1E06-BED1-7CDD07C400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Umbrella Man?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2A195816-8723-3B38-79FB-2754FFF2E8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Some say there was a mysterious man fanning an umbrella right as Kennedy was shot.  Oliver Stone said he was signaling to shoot JFK.</a:t>
            </a:r>
          </a:p>
        </p:txBody>
      </p:sp>
      <p:pic>
        <p:nvPicPr>
          <p:cNvPr id="89092" name="Picture 4">
            <a:extLst>
              <a:ext uri="{FF2B5EF4-FFF2-40B4-BE49-F238E27FC236}">
                <a16:creationId xmlns:a16="http://schemas.microsoft.com/office/drawing/2014/main" id="{E319ACE3-0695-E9B9-DCF2-6A9B9673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24200"/>
            <a:ext cx="5943600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3" name="AutoShape 5">
            <a:extLst>
              <a:ext uri="{FF2B5EF4-FFF2-40B4-BE49-F238E27FC236}">
                <a16:creationId xmlns:a16="http://schemas.microsoft.com/office/drawing/2014/main" id="{66D10C1C-FA3A-597F-3B51-FEB273E61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943600"/>
            <a:ext cx="1204913" cy="790575"/>
          </a:xfrm>
          <a:prstGeom prst="rightArrow">
            <a:avLst>
              <a:gd name="adj1" fmla="val 50000"/>
              <a:gd name="adj2" fmla="val 381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here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>
            <a:extLst>
              <a:ext uri="{FF2B5EF4-FFF2-40B4-BE49-F238E27FC236}">
                <a16:creationId xmlns:a16="http://schemas.microsoft.com/office/drawing/2014/main" id="{A2CA13D4-32E1-4E56-E21A-6CC15BD361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Umbrella Man</a:t>
            </a:r>
          </a:p>
        </p:txBody>
      </p:sp>
      <p:sp>
        <p:nvSpPr>
          <p:cNvPr id="90117" name="Rectangle 5">
            <a:extLst>
              <a:ext uri="{FF2B5EF4-FFF2-40B4-BE49-F238E27FC236}">
                <a16:creationId xmlns:a16="http://schemas.microsoft.com/office/drawing/2014/main" id="{7B14B48C-C775-C367-051B-9DF4E32B2D6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Not much mystery here.  The man was questioned and identified.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He was trying to heckle JFK with his umbrella in a way that he himself did not quite understand.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One guy told me he was a Soviet agent.</a:t>
            </a:r>
          </a:p>
        </p:txBody>
      </p:sp>
      <p:pic>
        <p:nvPicPr>
          <p:cNvPr id="90119" name="Picture 7">
            <a:extLst>
              <a:ext uri="{FF2B5EF4-FFF2-40B4-BE49-F238E27FC236}">
                <a16:creationId xmlns:a16="http://schemas.microsoft.com/office/drawing/2014/main" id="{23E88C04-173F-297E-D1AD-1158FC2D360E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3"/>
          <a:stretch>
            <a:fillRect/>
          </a:stretch>
        </p:blipFill>
        <p:spPr>
          <a:xfrm>
            <a:off x="4648200" y="2338388"/>
            <a:ext cx="4495800" cy="3070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120" name="AutoShape 8">
            <a:extLst>
              <a:ext uri="{FF2B5EF4-FFF2-40B4-BE49-F238E27FC236}">
                <a16:creationId xmlns:a16="http://schemas.microsoft.com/office/drawing/2014/main" id="{2B926627-F34E-07ED-7D5D-D2BEDF52E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876800"/>
            <a:ext cx="1323975" cy="976313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here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48128967-10B0-F587-B569-A29B5647AE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Badge Man?</a:t>
            </a:r>
          </a:p>
        </p:txBody>
      </p:sp>
      <p:sp>
        <p:nvSpPr>
          <p:cNvPr id="92164" name="Rectangle 4">
            <a:extLst>
              <a:ext uri="{FF2B5EF4-FFF2-40B4-BE49-F238E27FC236}">
                <a16:creationId xmlns:a16="http://schemas.microsoft.com/office/drawing/2014/main" id="{1F063A1B-B682-EF0C-6EF5-68BE5C81846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Was there a mysterious man wearing a badge near the fence?</a:t>
            </a:r>
          </a:p>
          <a:p>
            <a:r>
              <a:rPr lang="en-US" altLang="en-US" sz="2800"/>
              <a:t>Again, no shots were fired from this area. </a:t>
            </a:r>
          </a:p>
          <a:p>
            <a:r>
              <a:rPr lang="en-US" altLang="en-US" sz="2800"/>
              <a:t>JFK’s entry wounds were in the back of his neck and head.</a:t>
            </a:r>
          </a:p>
        </p:txBody>
      </p:sp>
      <p:pic>
        <p:nvPicPr>
          <p:cNvPr id="92166" name="Picture 6">
            <a:extLst>
              <a:ext uri="{FF2B5EF4-FFF2-40B4-BE49-F238E27FC236}">
                <a16:creationId xmlns:a16="http://schemas.microsoft.com/office/drawing/2014/main" id="{311DBD92-E375-7856-07D3-10B8F3B828EB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601788"/>
            <a:ext cx="4724400" cy="2649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7" name="Picture 7">
            <a:extLst>
              <a:ext uri="{FF2B5EF4-FFF2-40B4-BE49-F238E27FC236}">
                <a16:creationId xmlns:a16="http://schemas.microsoft.com/office/drawing/2014/main" id="{81752906-CAD7-F2AA-CE85-6114E8D327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87838"/>
            <a:ext cx="3048000" cy="250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8" name="Picture 8">
            <a:extLst>
              <a:ext uri="{FF2B5EF4-FFF2-40B4-BE49-F238E27FC236}">
                <a16:creationId xmlns:a16="http://schemas.microsoft.com/office/drawing/2014/main" id="{5B5807BE-6A83-E03E-B1BE-8230F6DBB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218113"/>
            <a:ext cx="3276600" cy="169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88F14FF3-CA50-628B-A147-0A25E26D9C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Motives?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1AC25B15-1556-8353-D41B-BE6676BF83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000"/>
              <a:t>Everybody seemed to have a reason to kill JFK if one thinks about it hard enough.</a:t>
            </a:r>
          </a:p>
          <a:p>
            <a:endParaRPr lang="en-US" altLang="en-US"/>
          </a:p>
        </p:txBody>
      </p:sp>
      <p:pic>
        <p:nvPicPr>
          <p:cNvPr id="95236" name="Picture 4">
            <a:extLst>
              <a:ext uri="{FF2B5EF4-FFF2-40B4-BE49-F238E27FC236}">
                <a16:creationId xmlns:a16="http://schemas.microsoft.com/office/drawing/2014/main" id="{26AD5638-F9A9-E2DC-C698-BFEDACAEA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3" y="2895600"/>
            <a:ext cx="3243262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EA569947-D00D-773B-3B74-B69D924D24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Lyndon B. Johnson</a:t>
            </a:r>
          </a:p>
        </p:txBody>
      </p:sp>
      <p:sp>
        <p:nvSpPr>
          <p:cNvPr id="94215" name="Rectangle 7">
            <a:extLst>
              <a:ext uri="{FF2B5EF4-FFF2-40B4-BE49-F238E27FC236}">
                <a16:creationId xmlns:a16="http://schemas.microsoft.com/office/drawing/2014/main" id="{B2BA80B9-6E0C-249D-3ED4-C9F83501758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3600"/>
              <a:t>Supposedly, JFK wanted to withdraw from Vietnam.</a:t>
            </a:r>
          </a:p>
          <a:p>
            <a:r>
              <a:rPr lang="en-US" altLang="en-US" sz="3600"/>
              <a:t>LBJ had him killed so he could continue the war (supposedly).</a:t>
            </a:r>
          </a:p>
        </p:txBody>
      </p:sp>
      <p:pic>
        <p:nvPicPr>
          <p:cNvPr id="94216" name="Picture 8">
            <a:extLst>
              <a:ext uri="{FF2B5EF4-FFF2-40B4-BE49-F238E27FC236}">
                <a16:creationId xmlns:a16="http://schemas.microsoft.com/office/drawing/2014/main" id="{DD3F8F66-063F-D73E-0193-C6A18109087B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317750"/>
            <a:ext cx="4648200" cy="3702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>
            <a:extLst>
              <a:ext uri="{FF2B5EF4-FFF2-40B4-BE49-F238E27FC236}">
                <a16:creationId xmlns:a16="http://schemas.microsoft.com/office/drawing/2014/main" id="{D3C8E7BA-B1B1-3967-33C0-E97C727849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LBJ</a:t>
            </a:r>
          </a:p>
        </p:txBody>
      </p:sp>
      <p:sp>
        <p:nvSpPr>
          <p:cNvPr id="98309" name="Rectangle 5">
            <a:extLst>
              <a:ext uri="{FF2B5EF4-FFF2-40B4-BE49-F238E27FC236}">
                <a16:creationId xmlns:a16="http://schemas.microsoft.com/office/drawing/2014/main" id="{94B2B27C-9DAA-6C08-73D1-ED181BF0FD3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3600"/>
              <a:t>Kennedy gave no clear evidence of exiting Vietnam.</a:t>
            </a:r>
          </a:p>
          <a:p>
            <a:r>
              <a:rPr lang="en-US" altLang="en-US" sz="3600"/>
              <a:t>LBJ showed no desire for escalating this “bitch of a war.” (LBJ’s words).</a:t>
            </a:r>
          </a:p>
        </p:txBody>
      </p:sp>
      <p:pic>
        <p:nvPicPr>
          <p:cNvPr id="98311" name="Picture 7">
            <a:extLst>
              <a:ext uri="{FF2B5EF4-FFF2-40B4-BE49-F238E27FC236}">
                <a16:creationId xmlns:a16="http://schemas.microsoft.com/office/drawing/2014/main" id="{FADDDEF3-0962-1309-D94C-5A5A870BC12B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057400"/>
            <a:ext cx="4191000" cy="3938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1961DD40-9A31-56AD-8428-A56A810427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Mob?</a:t>
            </a: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57327126-FA49-66F5-F1BE-381FF74CA4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mob supposedly wanted to murder Kennedy.</a:t>
            </a:r>
          </a:p>
        </p:txBody>
      </p:sp>
      <p:pic>
        <p:nvPicPr>
          <p:cNvPr id="100356" name="Picture 4">
            <a:extLst>
              <a:ext uri="{FF2B5EF4-FFF2-40B4-BE49-F238E27FC236}">
                <a16:creationId xmlns:a16="http://schemas.microsoft.com/office/drawing/2014/main" id="{2FF7E28C-116E-4387-AEE2-593AB1913B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124200"/>
            <a:ext cx="94138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57" name="Picture 5">
            <a:extLst>
              <a:ext uri="{FF2B5EF4-FFF2-40B4-BE49-F238E27FC236}">
                <a16:creationId xmlns:a16="http://schemas.microsoft.com/office/drawing/2014/main" id="{9F13C70A-07C3-2A3B-CCC7-0033DD81E7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00400"/>
            <a:ext cx="79533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58" name="Picture 6">
            <a:extLst>
              <a:ext uri="{FF2B5EF4-FFF2-40B4-BE49-F238E27FC236}">
                <a16:creationId xmlns:a16="http://schemas.microsoft.com/office/drawing/2014/main" id="{EB25A89E-8CEF-3923-5DC3-2B1415928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71800"/>
            <a:ext cx="2908300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EAD1BE84-BF7B-8DF6-5204-3D2CC1ACA7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AAED3143-45AF-4F77-755B-5E87C7989E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32772" name="Picture 4">
            <a:extLst>
              <a:ext uri="{FF2B5EF4-FFF2-40B4-BE49-F238E27FC236}">
                <a16:creationId xmlns:a16="http://schemas.microsoft.com/office/drawing/2014/main" id="{B27C571C-6AB0-4925-D304-EBC13E74A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773" name="AutoShape 5">
            <a:extLst>
              <a:ext uri="{FF2B5EF4-FFF2-40B4-BE49-F238E27FC236}">
                <a16:creationId xmlns:a16="http://schemas.microsoft.com/office/drawing/2014/main" id="{53B069F5-E19C-4E2C-C3CC-BD14F3C6E3B9}"/>
              </a:ext>
            </a:extLst>
          </p:cNvPr>
          <p:cNvCxnSpPr>
            <a:cxnSpLocks noChangeShapeType="1"/>
            <a:stCxn id="32772" idx="0"/>
            <a:endCxn id="32772" idx="0"/>
          </p:cNvCxnSpPr>
          <p:nvPr/>
        </p:nvCxnSpPr>
        <p:spPr bwMode="auto">
          <a:xfrm>
            <a:off x="4572000" y="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778" name="AutoShape 10">
            <a:extLst>
              <a:ext uri="{FF2B5EF4-FFF2-40B4-BE49-F238E27FC236}">
                <a16:creationId xmlns:a16="http://schemas.microsoft.com/office/drawing/2014/main" id="{FCB598D3-3EF0-C65E-EC05-0233C72FF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143000"/>
            <a:ext cx="914400" cy="6096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6</a:t>
            </a:r>
            <a:r>
              <a:rPr lang="en-US" altLang="en-US" baseline="30000"/>
              <a:t>th</a:t>
            </a:r>
            <a:r>
              <a:rPr lang="en-US" altLang="en-US"/>
              <a:t> floor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>
            <a:extLst>
              <a:ext uri="{FF2B5EF4-FFF2-40B4-BE49-F238E27FC236}">
                <a16:creationId xmlns:a16="http://schemas.microsoft.com/office/drawing/2014/main" id="{FF063496-C58A-6579-A3D7-117B24AD0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Sam Giancana connections</a:t>
            </a:r>
          </a:p>
        </p:txBody>
      </p:sp>
      <p:sp>
        <p:nvSpPr>
          <p:cNvPr id="96262" name="Rectangle 6">
            <a:extLst>
              <a:ext uri="{FF2B5EF4-FFF2-40B4-BE49-F238E27FC236}">
                <a16:creationId xmlns:a16="http://schemas.microsoft.com/office/drawing/2014/main" id="{56422BA4-6D40-DD15-5A38-41F7955E8B8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/>
              <a:t>Supposedly upset about JFK’s lack of support for killing Fidel Castro.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/>
          </a:p>
        </p:txBody>
      </p:sp>
      <p:pic>
        <p:nvPicPr>
          <p:cNvPr id="96263" name="Picture 7">
            <a:extLst>
              <a:ext uri="{FF2B5EF4-FFF2-40B4-BE49-F238E27FC236}">
                <a16:creationId xmlns:a16="http://schemas.microsoft.com/office/drawing/2014/main" id="{D2FD3FFD-660A-408D-BF71-8FEBDE221087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524000"/>
            <a:ext cx="3829050" cy="5105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>
            <a:extLst>
              <a:ext uri="{FF2B5EF4-FFF2-40B4-BE49-F238E27FC236}">
                <a16:creationId xmlns:a16="http://schemas.microsoft.com/office/drawing/2014/main" id="{433ED74C-540E-B7EE-9BF3-5D3917D1D2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Mob continued </a:t>
            </a:r>
          </a:p>
        </p:txBody>
      </p:sp>
      <p:sp>
        <p:nvSpPr>
          <p:cNvPr id="102405" name="Rectangle 5">
            <a:extLst>
              <a:ext uri="{FF2B5EF4-FFF2-40B4-BE49-F238E27FC236}">
                <a16:creationId xmlns:a16="http://schemas.microsoft.com/office/drawing/2014/main" id="{418FE5A6-30D8-0403-764D-7D1213D3A9E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The mob was upset about Robert Kennedy’s pursuit of  organized crime.</a:t>
            </a:r>
          </a:p>
          <a:p>
            <a:r>
              <a:rPr lang="en-US" altLang="en-US" sz="2800"/>
              <a:t>RFK was the Attorney General (top cop)</a:t>
            </a:r>
          </a:p>
        </p:txBody>
      </p:sp>
      <p:sp>
        <p:nvSpPr>
          <p:cNvPr id="102406" name="Rectangle 6">
            <a:extLst>
              <a:ext uri="{FF2B5EF4-FFF2-40B4-BE49-F238E27FC236}">
                <a16:creationId xmlns:a16="http://schemas.microsoft.com/office/drawing/2014/main" id="{C64B671F-401D-E3BC-D3F5-7B149117EA14}"/>
              </a:ext>
            </a:extLst>
          </p:cNvPr>
          <p:cNvSpPr>
            <a:spLocks noGrp="1" noChangeArrowheads="1"/>
          </p:cNvSpPr>
          <p:nvPr>
            <p:ph type="clipArt" sz="half" idx="2"/>
          </p:nvPr>
        </p:nvSpPr>
        <p:spPr/>
      </p:sp>
      <p:pic>
        <p:nvPicPr>
          <p:cNvPr id="102407" name="Picture 7">
            <a:extLst>
              <a:ext uri="{FF2B5EF4-FFF2-40B4-BE49-F238E27FC236}">
                <a16:creationId xmlns:a16="http://schemas.microsoft.com/office/drawing/2014/main" id="{6368FF8F-577E-0653-DDD6-617756E5C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1600200"/>
            <a:ext cx="341471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AB0139B0-F05B-C3DC-EF86-2FA23C03F8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mafia did not kill JFK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06B37C0E-12FE-11C6-E452-FFD36DBA34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FBI had the Chicago mafia’s phone tapped and their offices tapped for years before 1963.  No evidence was heard.</a:t>
            </a:r>
          </a:p>
          <a:p>
            <a:r>
              <a:rPr lang="en-US" altLang="en-US"/>
              <a:t>The mafia had no real interest in JFK.  Maybe his brother Robert, but not the President.</a:t>
            </a:r>
          </a:p>
        </p:txBody>
      </p:sp>
      <p:pic>
        <p:nvPicPr>
          <p:cNvPr id="121860" name="Picture 4">
            <a:extLst>
              <a:ext uri="{FF2B5EF4-FFF2-40B4-BE49-F238E27FC236}">
                <a16:creationId xmlns:a16="http://schemas.microsoft.com/office/drawing/2014/main" id="{D3DC5584-CCE4-9B75-D8F6-67D939B69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91000"/>
            <a:ext cx="3581400" cy="315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>
            <a:extLst>
              <a:ext uri="{FF2B5EF4-FFF2-40B4-BE49-F238E27FC236}">
                <a16:creationId xmlns:a16="http://schemas.microsoft.com/office/drawing/2014/main" id="{369C5E75-4436-53BC-BD45-AD08A8CAE6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Did Mob control Oswald and Ruby?</a:t>
            </a:r>
          </a:p>
        </p:txBody>
      </p:sp>
      <p:sp>
        <p:nvSpPr>
          <p:cNvPr id="104454" name="Rectangle 6">
            <a:extLst>
              <a:ext uri="{FF2B5EF4-FFF2-40B4-BE49-F238E27FC236}">
                <a16:creationId xmlns:a16="http://schemas.microsoft.com/office/drawing/2014/main" id="{4FF009F0-0E6A-0B73-9E01-EE70D95DC15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800"/>
              <a:t>Oswald was a lone actor, just as he acted alone in an attempted murder of a General Walker.</a:t>
            </a:r>
          </a:p>
          <a:p>
            <a:r>
              <a:rPr lang="en-US" altLang="en-US" sz="2800"/>
              <a:t>Ruby knew mobsters, but he was not trusted by them.</a:t>
            </a:r>
          </a:p>
        </p:txBody>
      </p:sp>
      <p:pic>
        <p:nvPicPr>
          <p:cNvPr id="104455" name="Picture 7">
            <a:extLst>
              <a:ext uri="{FF2B5EF4-FFF2-40B4-BE49-F238E27FC236}">
                <a16:creationId xmlns:a16="http://schemas.microsoft.com/office/drawing/2014/main" id="{B36C9C95-CCFA-DE08-9070-9993F63CA164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1750" y="1600200"/>
            <a:ext cx="4643438" cy="525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5837829F-0517-C79C-E335-39A211FEE8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altLang="en-US"/>
              <a:t>Did Castro Kill JFK?</a:t>
            </a:r>
          </a:p>
        </p:txBody>
      </p:sp>
      <p:sp>
        <p:nvSpPr>
          <p:cNvPr id="108548" name="Rectangle 4">
            <a:extLst>
              <a:ext uri="{FF2B5EF4-FFF2-40B4-BE49-F238E27FC236}">
                <a16:creationId xmlns:a16="http://schemas.microsoft.com/office/drawing/2014/main" id="{82AED490-D245-CC5A-A857-70B242A67B6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/>
              <a:t>Motive: The CIA tried several times to kill Fidel Castro.  Operation Mongoose considered poisoned cigars, poisoned diving suits, mafia rub out.</a:t>
            </a:r>
          </a:p>
        </p:txBody>
      </p:sp>
      <p:pic>
        <p:nvPicPr>
          <p:cNvPr id="108550" name="Picture 6">
            <a:extLst>
              <a:ext uri="{FF2B5EF4-FFF2-40B4-BE49-F238E27FC236}">
                <a16:creationId xmlns:a16="http://schemas.microsoft.com/office/drawing/2014/main" id="{0EE7E8DA-4BC3-A384-5B22-48BA9BD7D647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1550" y="1600200"/>
            <a:ext cx="3771900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2C0CE23F-7C3C-5F31-5404-72BAF809D9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Did Castro kill JFK?</a:t>
            </a:r>
          </a:p>
        </p:txBody>
      </p:sp>
      <p:sp>
        <p:nvSpPr>
          <p:cNvPr id="106500" name="Rectangle 4">
            <a:extLst>
              <a:ext uri="{FF2B5EF4-FFF2-40B4-BE49-F238E27FC236}">
                <a16:creationId xmlns:a16="http://schemas.microsoft.com/office/drawing/2014/main" id="{48CA8F37-7C72-96A4-3D03-74D5751E1A1E}"/>
              </a:ext>
            </a:extLst>
          </p:cNvPr>
          <p:cNvSpPr>
            <a:spLocks noGrp="1" noChangeArrowheads="1"/>
          </p:cNvSpPr>
          <p:nvPr>
            <p:ph type="clipArt" sz="half" idx="1"/>
          </p:nvPr>
        </p:nvSpPr>
        <p:spPr/>
      </p:sp>
      <p:sp>
        <p:nvSpPr>
          <p:cNvPr id="106501" name="Rectangle 5">
            <a:extLst>
              <a:ext uri="{FF2B5EF4-FFF2-40B4-BE49-F238E27FC236}">
                <a16:creationId xmlns:a16="http://schemas.microsoft.com/office/drawing/2014/main" id="{40C0F35A-2196-50BA-F8BE-2808125F3F9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800"/>
              <a:t>Castro did not have the means to do so.  </a:t>
            </a:r>
          </a:p>
          <a:p>
            <a:r>
              <a:rPr lang="en-US" altLang="en-US" sz="2800"/>
              <a:t>Castro wanted the US to leave Cuba alone.  An assassination would have led to an invasion. (Castro said this.)</a:t>
            </a:r>
          </a:p>
          <a:p>
            <a:r>
              <a:rPr lang="en-US" altLang="en-US" sz="2800"/>
              <a:t>Oswald was refused entry into Cuba.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/>
          </a:p>
        </p:txBody>
      </p:sp>
      <p:pic>
        <p:nvPicPr>
          <p:cNvPr id="106502" name="Picture 6">
            <a:extLst>
              <a:ext uri="{FF2B5EF4-FFF2-40B4-BE49-F238E27FC236}">
                <a16:creationId xmlns:a16="http://schemas.microsoft.com/office/drawing/2014/main" id="{99F26C01-1968-790D-A9F5-B35621040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944938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B1A147AD-C5F6-1425-0685-91ABAA0CE9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Did the Russians kill JFK?</a:t>
            </a:r>
          </a:p>
        </p:txBody>
      </p:sp>
      <p:sp>
        <p:nvSpPr>
          <p:cNvPr id="110597" name="Rectangle 5">
            <a:extLst>
              <a:ext uri="{FF2B5EF4-FFF2-40B4-BE49-F238E27FC236}">
                <a16:creationId xmlns:a16="http://schemas.microsoft.com/office/drawing/2014/main" id="{68C65F35-D332-6E1C-46A2-022837AD32E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3600"/>
              <a:t>Motive: The USA was a serious rival in the Cold War.  Killing JFK would provide instability in the military and government.</a:t>
            </a:r>
          </a:p>
        </p:txBody>
      </p:sp>
      <p:pic>
        <p:nvPicPr>
          <p:cNvPr id="110598" name="Picture 6">
            <a:extLst>
              <a:ext uri="{FF2B5EF4-FFF2-40B4-BE49-F238E27FC236}">
                <a16:creationId xmlns:a16="http://schemas.microsoft.com/office/drawing/2014/main" id="{05E0D13F-5E52-9789-4ED6-FC73EDC54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86325"/>
            <a:ext cx="284797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0" name="Picture 8">
            <a:extLst>
              <a:ext uri="{FF2B5EF4-FFF2-40B4-BE49-F238E27FC236}">
                <a16:creationId xmlns:a16="http://schemas.microsoft.com/office/drawing/2014/main" id="{FE357BCA-0488-4F40-3DBC-BD3DAAC8ADC6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295400"/>
            <a:ext cx="2816225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>
            <a:extLst>
              <a:ext uri="{FF2B5EF4-FFF2-40B4-BE49-F238E27FC236}">
                <a16:creationId xmlns:a16="http://schemas.microsoft.com/office/drawing/2014/main" id="{0734BEAF-3543-1AEB-3A33-A2DAE289AB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Russians killed JFK?</a:t>
            </a:r>
          </a:p>
        </p:txBody>
      </p:sp>
      <p:sp>
        <p:nvSpPr>
          <p:cNvPr id="112645" name="Rectangle 5">
            <a:extLst>
              <a:ext uri="{FF2B5EF4-FFF2-40B4-BE49-F238E27FC236}">
                <a16:creationId xmlns:a16="http://schemas.microsoft.com/office/drawing/2014/main" id="{2039DA1F-7172-AD11-04C4-11E95EFA1F2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Why would the Russians risk nuclear war?  Having LBJ as President would not have benefited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    the Soviets.</a:t>
            </a:r>
          </a:p>
        </p:txBody>
      </p:sp>
      <p:pic>
        <p:nvPicPr>
          <p:cNvPr id="112650" name="Picture 10">
            <a:extLst>
              <a:ext uri="{FF2B5EF4-FFF2-40B4-BE49-F238E27FC236}">
                <a16:creationId xmlns:a16="http://schemas.microsoft.com/office/drawing/2014/main" id="{AA9883B7-1D9A-AC94-F6CE-36A1D5B879BB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066800"/>
            <a:ext cx="2963863" cy="29765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1" name="Picture 11">
            <a:extLst>
              <a:ext uri="{FF2B5EF4-FFF2-40B4-BE49-F238E27FC236}">
                <a16:creationId xmlns:a16="http://schemas.microsoft.com/office/drawing/2014/main" id="{0E1EC84A-8FF6-8F0F-82BA-17590D5ED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75" y="3759200"/>
            <a:ext cx="2168525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3" name="Picture 13">
            <a:extLst>
              <a:ext uri="{FF2B5EF4-FFF2-40B4-BE49-F238E27FC236}">
                <a16:creationId xmlns:a16="http://schemas.microsoft.com/office/drawing/2014/main" id="{CF06F129-0A59-9D08-0C02-B8B00212A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8"/>
          <a:stretch>
            <a:fillRect/>
          </a:stretch>
        </p:blipFill>
        <p:spPr bwMode="auto">
          <a:xfrm>
            <a:off x="3429000" y="3733800"/>
            <a:ext cx="342900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9900CA83-A211-790D-2C2A-7CA0660C19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</a:t>
            </a:r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A58101C3-351C-2B85-C848-52AC3A4277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000"/>
              <a:t>People (including me) believe what they want to believe.</a:t>
            </a:r>
          </a:p>
          <a:p>
            <a:r>
              <a:rPr lang="en-US" altLang="en-US" sz="4000"/>
              <a:t>Some want to believe JFK was not killed by some lone nut.</a:t>
            </a:r>
          </a:p>
          <a:p>
            <a:r>
              <a:rPr lang="en-US" altLang="en-US" sz="4000"/>
              <a:t>Some enjoy being in the minority opinion.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50D5FBDF-02C5-C9BE-5795-EC9A7AF381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Let’s let celebrities die in peace!</a:t>
            </a: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E2B8AF9F-63FB-98FB-81C0-FB98191053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115716" name="Picture 4">
            <a:extLst>
              <a:ext uri="{FF2B5EF4-FFF2-40B4-BE49-F238E27FC236}">
                <a16:creationId xmlns:a16="http://schemas.microsoft.com/office/drawing/2014/main" id="{A6C1CF3C-C9EB-4610-E1A4-5424499D2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297180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17" name="Picture 5">
            <a:extLst>
              <a:ext uri="{FF2B5EF4-FFF2-40B4-BE49-F238E27FC236}">
                <a16:creationId xmlns:a16="http://schemas.microsoft.com/office/drawing/2014/main" id="{CD7E983F-3230-70C3-6294-6869306E3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1295400"/>
            <a:ext cx="2476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18" name="Picture 6">
            <a:extLst>
              <a:ext uri="{FF2B5EF4-FFF2-40B4-BE49-F238E27FC236}">
                <a16:creationId xmlns:a16="http://schemas.microsoft.com/office/drawing/2014/main" id="{4F4A7C61-8BBA-CF38-B15D-C576ADD16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81200"/>
            <a:ext cx="31972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20" name="Picture 8">
            <a:extLst>
              <a:ext uri="{FF2B5EF4-FFF2-40B4-BE49-F238E27FC236}">
                <a16:creationId xmlns:a16="http://schemas.microsoft.com/office/drawing/2014/main" id="{9122B53C-109B-4C12-BDE3-E7964FDA8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43400"/>
            <a:ext cx="2819400" cy="225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F8E360FE-EA85-F13B-3C40-A74301B652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853E4EA6-8572-B603-13C9-ABE95CF470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36868" name="Picture 4">
            <a:extLst>
              <a:ext uri="{FF2B5EF4-FFF2-40B4-BE49-F238E27FC236}">
                <a16:creationId xmlns:a16="http://schemas.microsoft.com/office/drawing/2014/main" id="{B13C66E3-B854-FB95-4D2B-B929BC74C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Text Box 5">
            <a:extLst>
              <a:ext uri="{FF2B5EF4-FFF2-40B4-BE49-F238E27FC236}">
                <a16:creationId xmlns:a16="http://schemas.microsoft.com/office/drawing/2014/main" id="{153C102D-3BF2-FBAC-AC61-F71013228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647700"/>
            <a:ext cx="52736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Sixth Floor of the School Book Depository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2">
            <a:extLst>
              <a:ext uri="{FF2B5EF4-FFF2-40B4-BE49-F238E27FC236}">
                <a16:creationId xmlns:a16="http://schemas.microsoft.com/office/drawing/2014/main" id="{7B537D96-82E4-011A-E23E-E088E33AB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>
                <a:latin typeface="Arial" panose="020B0604020202020204" pitchFamily="34" charset="0"/>
              </a:rPr>
              <a:t>This powerpoint was kindly donated to </a:t>
            </a:r>
            <a:r>
              <a:rPr lang="en-GB" altLang="en-US" sz="2400">
                <a:latin typeface="Arial" panose="020B0604020202020204" pitchFamily="34" charset="0"/>
                <a:hlinkClick r:id="rId3"/>
              </a:rPr>
              <a:t>www.worldofteaching.com</a:t>
            </a:r>
            <a:endParaRPr lang="en-GB" altLang="en-US" sz="2400">
              <a:latin typeface="Arial" panose="020B0604020202020204" pitchFamily="34" charset="0"/>
            </a:endParaRPr>
          </a:p>
          <a:p>
            <a:endParaRPr lang="en-GB" altLang="en-US" sz="2400">
              <a:latin typeface="Arial" panose="020B0604020202020204" pitchFamily="34" charset="0"/>
            </a:endParaRPr>
          </a:p>
          <a:p>
            <a:endParaRPr lang="en-GB" altLang="en-US" sz="2400">
              <a:latin typeface="Arial" panose="020B0604020202020204" pitchFamily="34" charset="0"/>
            </a:endParaRPr>
          </a:p>
          <a:p>
            <a:endParaRPr lang="en-GB" altLang="en-US" sz="2400">
              <a:latin typeface="Arial" panose="020B0604020202020204" pitchFamily="34" charset="0"/>
            </a:endParaRPr>
          </a:p>
          <a:p>
            <a:endParaRPr lang="en-GB" altLang="en-US" sz="2400">
              <a:latin typeface="Arial" panose="020B0604020202020204" pitchFamily="34" charset="0"/>
            </a:endParaRPr>
          </a:p>
          <a:p>
            <a:r>
              <a:rPr lang="en-GB" altLang="en-US" sz="2400">
                <a:latin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 sz="2400">
                <a:latin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>
            <a:extLst>
              <a:ext uri="{FF2B5EF4-FFF2-40B4-BE49-F238E27FC236}">
                <a16:creationId xmlns:a16="http://schemas.microsoft.com/office/drawing/2014/main" id="{617CA6FB-67A4-D674-6A92-676892C9D2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Sniper’s perch</a:t>
            </a:r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DD814B6A-5F0C-4D2B-0759-A4AAB2DE44F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3600"/>
              <a:t>This is Lee Harvey Oswald’s view from the 6</a:t>
            </a:r>
            <a:r>
              <a:rPr lang="en-US" altLang="en-US" sz="3600" baseline="30000"/>
              <a:t>th</a:t>
            </a:r>
            <a:r>
              <a:rPr lang="en-US" altLang="en-US" sz="3600"/>
              <a:t> floor of the School Book Depository</a:t>
            </a:r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718B4685-ECC4-804B-CE01-C317C9C710F7}"/>
              </a:ext>
            </a:extLst>
          </p:cNvPr>
          <p:cNvSpPr>
            <a:spLocks noGrp="1" noChangeArrowheads="1"/>
          </p:cNvSpPr>
          <p:nvPr>
            <p:ph type="clipArt" sz="half" idx="2"/>
          </p:nvPr>
        </p:nvSpPr>
        <p:spPr/>
      </p:sp>
      <p:pic>
        <p:nvPicPr>
          <p:cNvPr id="34820" name="Picture 4">
            <a:extLst>
              <a:ext uri="{FF2B5EF4-FFF2-40B4-BE49-F238E27FC236}">
                <a16:creationId xmlns:a16="http://schemas.microsoft.com/office/drawing/2014/main" id="{677A81A4-4133-5CFC-52B5-341F1813F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1524000"/>
            <a:ext cx="387191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0F8909AF-F2A2-A566-3BB0-A486FB24FA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43629845-D2FC-8F6A-271F-4C10C860FA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33796" name="Picture 4">
            <a:extLst>
              <a:ext uri="{FF2B5EF4-FFF2-40B4-BE49-F238E27FC236}">
                <a16:creationId xmlns:a16="http://schemas.microsoft.com/office/drawing/2014/main" id="{419CAA33-47BB-BFA7-55A2-ECDD89D38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15875"/>
            <a:ext cx="7543800" cy="695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B0B2019A-B2C1-F443-CDEF-6060A6507A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Zapruder’s film was the most famous evidence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758712FA-B8A6-CA85-5A09-CBA7803EA7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37892" name="Picture 4">
            <a:extLst>
              <a:ext uri="{FF2B5EF4-FFF2-40B4-BE49-F238E27FC236}">
                <a16:creationId xmlns:a16="http://schemas.microsoft.com/office/drawing/2014/main" id="{7AFE4A09-37D0-379B-52D4-F353BBEEB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12900"/>
            <a:ext cx="7366000" cy="524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798</TotalTime>
  <Words>1585</Words>
  <Application>Microsoft Office PowerPoint</Application>
  <PresentationFormat>On-screen Show (4:3)</PresentationFormat>
  <Paragraphs>225</Paragraphs>
  <Slides>60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Arial</vt:lpstr>
      <vt:lpstr>Times New Roman</vt:lpstr>
      <vt:lpstr>Wingdings</vt:lpstr>
      <vt:lpstr>Maple</vt:lpstr>
      <vt:lpstr>Kennedy Assassination</vt:lpstr>
      <vt:lpstr>November 22, 1963</vt:lpstr>
      <vt:lpstr>Lee Harvey Oswald</vt:lpstr>
      <vt:lpstr>School Book Depository</vt:lpstr>
      <vt:lpstr>PowerPoint Presentation</vt:lpstr>
      <vt:lpstr>PowerPoint Presentation</vt:lpstr>
      <vt:lpstr>Sniper’s perch</vt:lpstr>
      <vt:lpstr>PowerPoint Presentation</vt:lpstr>
      <vt:lpstr>Zapruder’s film was the most famous evidence</vt:lpstr>
      <vt:lpstr>He was filming from here.</vt:lpstr>
      <vt:lpstr>PowerPoint Presentation</vt:lpstr>
      <vt:lpstr>This plaque sits next to where he was fatally shot.</vt:lpstr>
      <vt:lpstr>Kennedy was rushed to Parkland</vt:lpstr>
      <vt:lpstr>Oswald fled the scene </vt:lpstr>
      <vt:lpstr>Lee Harvey Oswald walked 8 blocks to Texas Theatre on Jefferson Blvd.</vt:lpstr>
      <vt:lpstr>Arrested</vt:lpstr>
      <vt:lpstr>LBJ was sworn in at Love Field</vt:lpstr>
      <vt:lpstr>LHO was being escorted to another jail.</vt:lpstr>
      <vt:lpstr>Oswald transferred to another jail.</vt:lpstr>
      <vt:lpstr>LHO killed</vt:lpstr>
      <vt:lpstr>Case Closed?</vt:lpstr>
      <vt:lpstr>PowerPoint Presentation</vt:lpstr>
      <vt:lpstr>Composite Conspiracy Story</vt:lpstr>
      <vt:lpstr>Let’s keep in mind</vt:lpstr>
      <vt:lpstr>To make matters worse. . .</vt:lpstr>
      <vt:lpstr>Stone’s JFK helped advance these falsehoods about the assassination:</vt:lpstr>
      <vt:lpstr>Could Oswald have made those shots?</vt:lpstr>
      <vt:lpstr>Jack Ruby</vt:lpstr>
      <vt:lpstr>However. . .</vt:lpstr>
      <vt:lpstr>Ruby</vt:lpstr>
      <vt:lpstr>Was Kennedy shot from the front?</vt:lpstr>
      <vt:lpstr>Back and to the left?</vt:lpstr>
      <vt:lpstr>No witnesses reported gunshots that day!</vt:lpstr>
      <vt:lpstr>All witnesses that day described shots from where Oswald was</vt:lpstr>
      <vt:lpstr>Picket fence</vt:lpstr>
      <vt:lpstr>View from behind fence (x marks the spot)</vt:lpstr>
      <vt:lpstr>Picket fence shooter theory</vt:lpstr>
      <vt:lpstr>Autopsy</vt:lpstr>
      <vt:lpstr>Magic Bullet?</vt:lpstr>
      <vt:lpstr>Magic Bullet?</vt:lpstr>
      <vt:lpstr>JFK sat elevated above Connally</vt:lpstr>
      <vt:lpstr>Single Bullet Theory</vt:lpstr>
      <vt:lpstr>Umbrella Man?</vt:lpstr>
      <vt:lpstr>Umbrella Man</vt:lpstr>
      <vt:lpstr>Badge Man?</vt:lpstr>
      <vt:lpstr>Motives?</vt:lpstr>
      <vt:lpstr>Lyndon B. Johnson</vt:lpstr>
      <vt:lpstr>LBJ</vt:lpstr>
      <vt:lpstr>The Mob?</vt:lpstr>
      <vt:lpstr>Sam Giancana connections</vt:lpstr>
      <vt:lpstr>Mob continued </vt:lpstr>
      <vt:lpstr>The mafia did not kill JFK</vt:lpstr>
      <vt:lpstr>Did Mob control Oswald and Ruby?</vt:lpstr>
      <vt:lpstr>Did Castro Kill JFK?</vt:lpstr>
      <vt:lpstr>Did Castro kill JFK?</vt:lpstr>
      <vt:lpstr>Did the Russians kill JFK?</vt:lpstr>
      <vt:lpstr>Russians killed JFK?</vt:lpstr>
      <vt:lpstr>Conclusion</vt:lpstr>
      <vt:lpstr>Let’s let celebrities die in peace!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gareth</dc:creator>
  <cp:lastModifiedBy>Nayan GRIFFITHS</cp:lastModifiedBy>
  <cp:revision>35</cp:revision>
  <cp:lastPrinted>1601-01-01T00:00:00Z</cp:lastPrinted>
  <dcterms:created xsi:type="dcterms:W3CDTF">1601-01-01T00:00:00Z</dcterms:created>
  <dcterms:modified xsi:type="dcterms:W3CDTF">2023-06-06T10:43:30Z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